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67" r:id="rId3"/>
    <p:sldId id="258" r:id="rId4"/>
    <p:sldId id="259" r:id="rId5"/>
    <p:sldId id="264" r:id="rId6"/>
    <p:sldId id="265" r:id="rId7"/>
    <p:sldId id="266" r:id="rId8"/>
    <p:sldId id="260" r:id="rId9"/>
    <p:sldId id="268" r:id="rId10"/>
    <p:sldId id="262" r:id="rId1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4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5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uk-U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04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78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1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5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9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05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9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0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AF2F8C0-0FC8-4905-9859-9354E5078D84}" type="datetime1">
              <a:rPr lang="uk-UA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28.05.2019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uk-UA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            </a:t>
            </a:r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D37EDB9-7973-41C4-A916-85301BC235BF}" type="slidenum">
              <a:rPr lang="uk-UA" sz="2000" b="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58532" y="1431778"/>
            <a:ext cx="9178293" cy="39661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90000" tIns="45000" rIns="90000" bIns="45000"/>
          <a:lstStyle/>
          <a:p>
            <a:pPr algn="ctr">
              <a:lnSpc>
                <a:spcPct val="200000"/>
              </a:lnSpc>
            </a:pPr>
            <a:r>
              <a:rPr lang="uk-UA" sz="32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entury Gothic"/>
                <a:ea typeface="맑은 고딕"/>
              </a:rPr>
              <a:t>Курсова робота</a:t>
            </a: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00000"/>
              </a:lnSpc>
            </a:pP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з курсу «Стек технологій .NET»</a:t>
            </a: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на тему: «Розробка веб-додатку «Блокнот»»</a:t>
            </a: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algn="r">
              <a:lnSpc>
                <a:spcPct val="100000"/>
              </a:lnSpc>
            </a:pP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	    	   </a:t>
            </a:r>
            <a:r>
              <a:rPr lang="en-US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     </a:t>
            </a: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Виконали: студенти гр. КН-36а 		           Жураковський Д.Г., Антоненко В. В.</a:t>
            </a:r>
            <a:endParaRPr lang="en-US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맑은 고딕"/>
              <a:cs typeface="Times New Roman" panose="02020603050405020304" pitchFamily="18" charset="0"/>
            </a:endParaRPr>
          </a:p>
          <a:p>
            <a:pPr marL="2743200" algn="r">
              <a:lnSpc>
                <a:spcPct val="100000"/>
              </a:lnSpc>
            </a:pP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algn="r">
              <a:lnSpc>
                <a:spcPct val="100000"/>
              </a:lnSpc>
            </a:pP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                 Керівник: доц. каф. ПІІТУ</a:t>
            </a: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algn="r">
              <a:lnSpc>
                <a:spcPct val="100000"/>
              </a:lnSpc>
            </a:pP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                 </a:t>
            </a:r>
            <a:r>
              <a:rPr lang="uk-UA" sz="1800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Літвінова</a:t>
            </a:r>
            <a:r>
              <a:rPr lang="uk-UA" sz="1800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맑은 고딕"/>
                <a:cs typeface="Times New Roman" panose="02020603050405020304" pitchFamily="18" charset="0"/>
              </a:rPr>
              <a:t> Ю. С.</a:t>
            </a:r>
            <a:endParaRPr lang="uk-UA" sz="18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uk-UA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 algn="ctr">
              <a:buClr>
                <a:srgbClr val="000000"/>
              </a:buClr>
              <a:buSzPct val="45000"/>
            </a:pPr>
            <a:r>
              <a:rPr lang="en-US" sz="8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Дякую</a:t>
            </a:r>
            <a:r>
              <a:rPr lang="en-US" sz="8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8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за</a:t>
            </a:r>
            <a:r>
              <a:rPr lang="en-US" sz="8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8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увагу</a:t>
            </a:r>
            <a:r>
              <a:rPr lang="en-US" sz="8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5FA1120-B827-47B9-8394-25B7D27FCB07}"/>
              </a:ext>
            </a:extLst>
          </p:cNvPr>
          <p:cNvSpPr/>
          <p:nvPr/>
        </p:nvSpPr>
        <p:spPr>
          <a:xfrm>
            <a:off x="1295280" y="790200"/>
            <a:ext cx="960084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uk-UA" sz="28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Об'єкт та предмет дослідження</a:t>
            </a:r>
            <a:endParaRPr lang="uk-UA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1215326-F5FA-436B-9F69-0BC904A11D53}"/>
              </a:ext>
            </a:extLst>
          </p:cNvPr>
          <p:cNvSpPr/>
          <p:nvPr/>
        </p:nvSpPr>
        <p:spPr>
          <a:xfrm>
            <a:off x="327546" y="4954138"/>
            <a:ext cx="3889612" cy="177420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Light"/>
                <a:ea typeface="Microsoft YaHei Light"/>
              </a:rPr>
              <a:t>Об’єкт дослідження є створений веб-додаток «Блокнот».</a:t>
            </a:r>
            <a:endParaRPr lang="uk-UA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uk-UA" dirty="0"/>
          </a:p>
        </p:txBody>
      </p:sp>
      <p:sp>
        <p:nvSpPr>
          <p:cNvPr id="4" name="Блок-схема: извлечение 3">
            <a:extLst>
              <a:ext uri="{FF2B5EF4-FFF2-40B4-BE49-F238E27FC236}">
                <a16:creationId xmlns:a16="http://schemas.microsoft.com/office/drawing/2014/main" id="{68C6E59A-2F7A-44D6-B57F-30F7D94051E5}"/>
              </a:ext>
            </a:extLst>
          </p:cNvPr>
          <p:cNvSpPr/>
          <p:nvPr/>
        </p:nvSpPr>
        <p:spPr>
          <a:xfrm>
            <a:off x="4150894" y="1292040"/>
            <a:ext cx="3889612" cy="32253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uk-UA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Light"/>
                <a:ea typeface="Microsoft YaHei Light"/>
              </a:rPr>
              <a:t>Предметна область - онлайн блокнот</a:t>
            </a:r>
            <a:endParaRPr lang="uk-UA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uk-UA" dirty="0"/>
          </a:p>
        </p:txBody>
      </p:sp>
      <p:sp>
        <p:nvSpPr>
          <p:cNvPr id="5" name="Свиток: горизонтальный 4">
            <a:extLst>
              <a:ext uri="{FF2B5EF4-FFF2-40B4-BE49-F238E27FC236}">
                <a16:creationId xmlns:a16="http://schemas.microsoft.com/office/drawing/2014/main" id="{6E392867-1BF6-43FC-BD33-73904F324E08}"/>
              </a:ext>
            </a:extLst>
          </p:cNvPr>
          <p:cNvSpPr/>
          <p:nvPr/>
        </p:nvSpPr>
        <p:spPr>
          <a:xfrm>
            <a:off x="8040506" y="4735773"/>
            <a:ext cx="3889612" cy="1992573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Light"/>
                <a:ea typeface="Microsoft YaHei Light"/>
              </a:rPr>
              <a:t>Предмет дослідження –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Light"/>
                <a:ea typeface="Microsoft YaHei Light"/>
              </a:rPr>
              <a:t>ADO.NET,</a:t>
            </a:r>
            <a:r>
              <a:rPr lang="uk-UA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Light"/>
                <a:ea typeface="Microsoft YaHei Light"/>
              </a:rPr>
              <a:t>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Light"/>
                <a:ea typeface="Microsoft YaHei Light"/>
              </a:rPr>
              <a:t>HTML 5, CSS 3, MS SQL Server, Microsoft Visual Studio</a:t>
            </a:r>
            <a:endParaRPr lang="uk-UA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32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224360" y="0"/>
            <a:ext cx="9989280" cy="105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uk-UA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Модель даних</a:t>
            </a:r>
            <a:endParaRPr lang="uk-U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0351080" y="5970960"/>
            <a:ext cx="550800" cy="27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C6262F-563C-46A1-9CD4-5ED75C82982D}" type="slidenum">
              <a:rPr lang="uk-UA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02D0F2-59EF-4A91-B9C3-8BA05C85A712}"/>
              </a:ext>
            </a:extLst>
          </p:cNvPr>
          <p:cNvPicPr/>
          <p:nvPr/>
        </p:nvPicPr>
        <p:blipFill rotWithShape="1">
          <a:blip r:embed="rId2"/>
          <a:srcRect l="24769" t="29664" r="19907" b="23242"/>
          <a:stretch/>
        </p:blipFill>
        <p:spPr bwMode="auto">
          <a:xfrm>
            <a:off x="4378194" y="1641135"/>
            <a:ext cx="3435611" cy="2408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690640" y="16200"/>
            <a:ext cx="6810120" cy="87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uk-UA" sz="4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Контекстна діаграма</a:t>
            </a:r>
            <a:endParaRPr lang="uk-U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0351080" y="5970960"/>
            <a:ext cx="550800" cy="27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FFAA62-B448-420C-A5FA-02D6D663CD59}" type="slidenum">
              <a:rPr lang="uk-UA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5A04F7-0AC6-4057-A371-2197BEA0DF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62169" y="1354646"/>
            <a:ext cx="5867661" cy="414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Діаграми потоків даних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36C0D2-DC3F-4EDF-9108-FA9323297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3007" y="2419868"/>
            <a:ext cx="8545985" cy="20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Діаграма компонентів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94554C-A94D-415B-A419-14537C186C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32" y="1526291"/>
            <a:ext cx="5991936" cy="3805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16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Діаграма розміщення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D455D9-A519-4942-9E79-B5DC50457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298" y="1068364"/>
            <a:ext cx="4758804" cy="47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5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4360EC-1154-4A5F-A70C-860449C961AA}" type="slidenum">
              <a:rPr lang="uk-UA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 lang="uk-U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B2EF7F-C7DB-46ED-99BA-0365C7658F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857" y="1335877"/>
            <a:ext cx="6033662" cy="3809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9275F6-CAC9-4249-9E32-F76379AECF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8463" y="1335877"/>
            <a:ext cx="5208612" cy="3809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7D7ED3-E172-4A65-97A1-B044BF5F87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905" y="131881"/>
            <a:ext cx="6490201" cy="35666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3A4427-6F46-4D0C-8140-C24B10553C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0107" y="3698543"/>
            <a:ext cx="5361988" cy="30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9887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74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Microsoft YaHei Light</vt:lpstr>
      <vt:lpstr>Arial</vt:lpstr>
      <vt:lpstr>Book Antiqua</vt:lpstr>
      <vt:lpstr>Century Gothic</vt:lpstr>
      <vt:lpstr>Gill Sans MT</vt:lpstr>
      <vt:lpstr>Times New Roman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Діаграми потоків даних </vt:lpstr>
      <vt:lpstr>Діаграма компонентів</vt:lpstr>
      <vt:lpstr>Діаграма розміщення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Евгений Бодня</dc:creator>
  <dc:description/>
  <cp:lastModifiedBy>Dima .</cp:lastModifiedBy>
  <cp:revision>13</cp:revision>
  <dcterms:created xsi:type="dcterms:W3CDTF">2019-03-31T11:16:30Z</dcterms:created>
  <dcterms:modified xsi:type="dcterms:W3CDTF">2019-05-27T21:36:19Z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