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71" r:id="rId3"/>
    <p:sldId id="258" r:id="rId4"/>
    <p:sldId id="259" r:id="rId5"/>
    <p:sldId id="272" r:id="rId6"/>
    <p:sldId id="260" r:id="rId7"/>
    <p:sldId id="273" r:id="rId8"/>
    <p:sldId id="261" r:id="rId9"/>
    <p:sldId id="263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5C83-412E-4C11-A489-12F381C058F5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79B-42B7-4A54-AB64-F6ABC1D19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5C83-412E-4C11-A489-12F381C058F5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79B-42B7-4A54-AB64-F6ABC1D19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5C83-412E-4C11-A489-12F381C058F5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79B-42B7-4A54-AB64-F6ABC1D19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5C83-412E-4C11-A489-12F381C058F5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79B-42B7-4A54-AB64-F6ABC1D19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5C83-412E-4C11-A489-12F381C058F5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79B-42B7-4A54-AB64-F6ABC1D19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5C83-412E-4C11-A489-12F381C058F5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79B-42B7-4A54-AB64-F6ABC1D19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5C83-412E-4C11-A489-12F381C058F5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79B-42B7-4A54-AB64-F6ABC1D19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5C83-412E-4C11-A489-12F381C058F5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DBD79B-42B7-4A54-AB64-F6ABC1D19C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5C83-412E-4C11-A489-12F381C058F5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79B-42B7-4A54-AB64-F6ABC1D19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5C83-412E-4C11-A489-12F381C058F5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6DBD79B-42B7-4A54-AB64-F6ABC1D19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F5E5C83-412E-4C11-A489-12F381C058F5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79B-42B7-4A54-AB64-F6ABC1D19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F5E5C83-412E-4C11-A489-12F381C058F5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6DBD79B-42B7-4A54-AB64-F6ABC1D19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81000" y="1051937"/>
            <a:ext cx="8229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dirty="0" smtClean="0"/>
              <a:t>Курсова робота з курсу</a:t>
            </a:r>
            <a:endParaRPr lang="en-US" sz="3200" dirty="0"/>
          </a:p>
          <a:p>
            <a:pPr algn="ctr"/>
            <a:r>
              <a:rPr lang="uk-UA" sz="3200" dirty="0"/>
              <a:t>«Програмування веб-застосунків </a:t>
            </a:r>
            <a:r>
              <a:rPr lang="uk-UA" sz="3200" dirty="0" err="1"/>
              <a:t>Javascript</a:t>
            </a:r>
            <a:r>
              <a:rPr lang="uk-UA" sz="3200" dirty="0"/>
              <a:t>» </a:t>
            </a:r>
            <a:endParaRPr lang="uk-UA" sz="3200" dirty="0" smtClean="0"/>
          </a:p>
          <a:p>
            <a:pPr algn="ctr"/>
            <a:r>
              <a:rPr lang="uk-UA" sz="3200" dirty="0" smtClean="0"/>
              <a:t>на тему:</a:t>
            </a:r>
          </a:p>
          <a:p>
            <a:pPr algn="ctr"/>
            <a:r>
              <a:rPr lang="uk-UA" sz="3200" dirty="0" smtClean="0"/>
              <a:t>Розробка </a:t>
            </a:r>
            <a:r>
              <a:rPr lang="uk-UA" sz="3200" dirty="0" err="1" smtClean="0"/>
              <a:t>веб-застосунку</a:t>
            </a:r>
            <a:r>
              <a:rPr lang="uk-UA" sz="3200" dirty="0" smtClean="0"/>
              <a:t> гри на логіку </a:t>
            </a:r>
            <a:r>
              <a:rPr lang="ru-RU" sz="3200" dirty="0" smtClean="0"/>
              <a:t>«</a:t>
            </a:r>
            <a:r>
              <a:rPr lang="en-US" sz="3200" dirty="0" smtClean="0"/>
              <a:t>Running</a:t>
            </a:r>
            <a:r>
              <a:rPr lang="ru-RU" sz="3200" dirty="0" smtClean="0"/>
              <a:t> </a:t>
            </a:r>
            <a:r>
              <a:rPr lang="en-US" sz="3200" dirty="0" smtClean="0"/>
              <a:t>Wild</a:t>
            </a:r>
            <a:r>
              <a:rPr lang="ru-RU" sz="3200" dirty="0" smtClean="0"/>
              <a:t>»</a:t>
            </a:r>
            <a:endParaRPr lang="uk-UA" sz="3200" dirty="0" smtClean="0"/>
          </a:p>
          <a:p>
            <a:pPr algn="ctr"/>
            <a:endParaRPr lang="ru-RU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913397" y="4882733"/>
            <a:ext cx="29229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групи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КН-3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773642" y="5806063"/>
            <a:ext cx="2149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Модель даних</a:t>
            </a:r>
            <a:endParaRPr lang="en-US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09800"/>
            <a:ext cx="7896225" cy="3099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0"/>
            <a:ext cx="7467600" cy="914400"/>
          </a:xfrm>
        </p:spPr>
        <p:txBody>
          <a:bodyPr/>
          <a:lstStyle/>
          <a:p>
            <a:r>
              <a:rPr lang="uk-UA" dirty="0" smtClean="0"/>
              <a:t>Діаграма компонентів</a:t>
            </a:r>
            <a:endParaRPr lang="en-US" dirty="0"/>
          </a:p>
        </p:txBody>
      </p:sp>
      <p:pic>
        <p:nvPicPr>
          <p:cNvPr id="4" name="Содержимое 3" descr="components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7543800" cy="548640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Головне меню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Перше меню, яке бачить користувач</a:t>
            </a:r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743200"/>
            <a:ext cx="7162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Форми реєстрації та входу</a:t>
            </a:r>
            <a:endParaRPr lang="en-US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514600"/>
            <a:ext cx="7315200" cy="263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Ігровий процес</a:t>
            </a:r>
            <a:endParaRPr lang="en-US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5715000" cy="289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3429000"/>
            <a:ext cx="62007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200"/>
            <a:ext cx="62007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3276600"/>
            <a:ext cx="61817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Меню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752600"/>
            <a:ext cx="7205663" cy="433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Пунтки</a:t>
            </a:r>
            <a:r>
              <a:rPr lang="ru-RU" dirty="0" smtClean="0"/>
              <a:t> меню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4648200" cy="224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743200"/>
            <a:ext cx="54387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7" name="TextBox 6"/>
          <p:cNvSpPr txBox="1"/>
          <p:nvPr/>
        </p:nvSpPr>
        <p:spPr>
          <a:xfrm>
            <a:off x="304800" y="3429000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>
                <a:solidFill>
                  <a:srgbClr val="00B0F0"/>
                </a:solidFill>
                <a:latin typeface="Monotype Corsiva" pitchFamily="66" charset="0"/>
              </a:rPr>
              <a:t>Р</a:t>
            </a:r>
            <a:r>
              <a:rPr lang="uk-UA" sz="7200" dirty="0" err="1" smtClean="0">
                <a:solidFill>
                  <a:srgbClr val="00B0F0"/>
                </a:solidFill>
                <a:latin typeface="Monotype Corsiva" pitchFamily="66" charset="0"/>
              </a:rPr>
              <a:t>івні</a:t>
            </a:r>
            <a:endParaRPr lang="en-US" sz="7200" dirty="0">
              <a:solidFill>
                <a:srgbClr val="00B0F0"/>
              </a:solidFill>
              <a:latin typeface="Monotype Corsiva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1600" y="1524000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00B0F0"/>
                </a:solidFill>
                <a:latin typeface="Monotype Corsiva" pitchFamily="66" charset="0"/>
              </a:rPr>
              <a:t>Help</a:t>
            </a:r>
            <a:endParaRPr lang="en-US" sz="7200" dirty="0">
              <a:solidFill>
                <a:srgbClr val="00B0F0"/>
              </a:solidFill>
              <a:latin typeface="Monotype Corsiva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510540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7200" dirty="0" smtClean="0">
                <a:solidFill>
                  <a:srgbClr val="00B0F0"/>
                </a:solidFill>
                <a:latin typeface="Monotype Corsiva" pitchFamily="66" charset="0"/>
              </a:rPr>
              <a:t>Лідери</a:t>
            </a:r>
            <a:endParaRPr lang="en-US" sz="7200" dirty="0">
              <a:solidFill>
                <a:srgbClr val="00B0F0"/>
              </a:solidFill>
              <a:latin typeface="Monotype Corsiva" pitchFamily="66" charset="0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2400" y="3824984"/>
            <a:ext cx="4876800" cy="267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Навантажене</a:t>
            </a:r>
            <a:r>
              <a:rPr lang="ru-RU" dirty="0" smtClean="0"/>
              <a:t> </a:t>
            </a:r>
            <a:r>
              <a:rPr lang="ru-RU" dirty="0" err="1" smtClean="0"/>
              <a:t>тестування</a:t>
            </a:r>
            <a:r>
              <a:rPr lang="en-US" dirty="0" smtClean="0"/>
              <a:t> (GET </a:t>
            </a:r>
            <a:r>
              <a:rPr lang="uk-UA" dirty="0" smtClean="0"/>
              <a:t>запити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Samples – </a:t>
            </a:r>
            <a:r>
              <a:rPr lang="ru-RU" dirty="0" smtClean="0"/>
              <a:t>число </a:t>
            </a:r>
            <a:r>
              <a:rPr lang="ru-RU" dirty="0" err="1" smtClean="0"/>
              <a:t>з</a:t>
            </a:r>
            <a:r>
              <a:rPr lang="uk-UA" dirty="0" err="1" smtClean="0"/>
              <a:t>апитів</a:t>
            </a:r>
            <a:endParaRPr lang="uk-UA" dirty="0" smtClean="0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 r="35823" b="-3599"/>
          <a:stretch>
            <a:fillRect/>
          </a:stretch>
        </p:blipFill>
        <p:spPr bwMode="auto">
          <a:xfrm>
            <a:off x="457200" y="3124200"/>
            <a:ext cx="8215745" cy="796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2514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1000 потоків за 10 секунд</a:t>
            </a:r>
            <a:endParaRPr lang="en-US" dirty="0"/>
          </a:p>
        </p:txBody>
      </p:sp>
      <p:pic>
        <p:nvPicPr>
          <p:cNvPr id="7" name="Рисунок 6"/>
          <p:cNvPicPr/>
          <p:nvPr/>
        </p:nvPicPr>
        <p:blipFill>
          <a:blip r:embed="rId3"/>
          <a:srcRect r="36309"/>
          <a:stretch>
            <a:fillRect/>
          </a:stretch>
        </p:blipFill>
        <p:spPr bwMode="auto">
          <a:xfrm>
            <a:off x="457201" y="5105401"/>
            <a:ext cx="8229600" cy="832206"/>
          </a:xfrm>
          <a:prstGeom prst="rect">
            <a:avLst/>
          </a:prstGeom>
          <a:noFill/>
          <a:ln w="9525">
            <a:solidFill>
              <a:schemeClr val="tx1">
                <a:lumMod val="95000"/>
              </a:schemeClr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4495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50 потоків за 10 секунд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Навантажене</a:t>
            </a:r>
            <a:r>
              <a:rPr lang="ru-RU" dirty="0" smtClean="0"/>
              <a:t> </a:t>
            </a:r>
            <a:r>
              <a:rPr lang="ru-RU" dirty="0" err="1" smtClean="0"/>
              <a:t>тестування</a:t>
            </a:r>
            <a:r>
              <a:rPr lang="en-US" dirty="0" smtClean="0"/>
              <a:t> (POST </a:t>
            </a:r>
            <a:r>
              <a:rPr lang="uk-UA" dirty="0" smtClean="0"/>
              <a:t>запити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Samples – </a:t>
            </a:r>
            <a:r>
              <a:rPr lang="ru-RU" dirty="0" smtClean="0"/>
              <a:t>число </a:t>
            </a:r>
            <a:r>
              <a:rPr lang="ru-RU" dirty="0" err="1" smtClean="0"/>
              <a:t>з</a:t>
            </a:r>
            <a:r>
              <a:rPr lang="uk-UA" dirty="0" err="1" smtClean="0"/>
              <a:t>апитів</a:t>
            </a:r>
            <a:endParaRPr lang="uk-UA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 r="6107"/>
          <a:stretch>
            <a:fillRect/>
          </a:stretch>
        </p:blipFill>
        <p:spPr bwMode="auto">
          <a:xfrm>
            <a:off x="381000" y="3124200"/>
            <a:ext cx="8458200" cy="729895"/>
          </a:xfrm>
          <a:prstGeom prst="rect">
            <a:avLst/>
          </a:prstGeom>
          <a:noFill/>
          <a:ln w="9525">
            <a:solidFill>
              <a:schemeClr val="tx1">
                <a:lumMod val="85000"/>
              </a:schemeClr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25146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Реєстрація 1000 користувачів за 30 секунд</a:t>
            </a:r>
            <a:endParaRPr lang="en-US" dirty="0"/>
          </a:p>
        </p:txBody>
      </p:sp>
      <p:pic>
        <p:nvPicPr>
          <p:cNvPr id="6" name="Рисунок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572000"/>
            <a:ext cx="5742709" cy="1680890"/>
          </a:xfrm>
          <a:prstGeom prst="rect">
            <a:avLst/>
          </a:prstGeom>
          <a:noFill/>
          <a:ln w="9525">
            <a:solidFill>
              <a:schemeClr val="tx1">
                <a:lumMod val="95000"/>
              </a:schemeClr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41148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Додавання нового рекорду 1000 разів за 30 секунд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63246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Зі </a:t>
            </a:r>
            <a:r>
              <a:rPr lang="uk-UA" dirty="0" err="1" smtClean="0"/>
              <a:t>скрину</a:t>
            </a:r>
            <a:r>
              <a:rPr lang="uk-UA" dirty="0" smtClean="0"/>
              <a:t> видно, що сервер відхиляє ці запити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Актуальн</a:t>
            </a:r>
            <a:r>
              <a:rPr lang="uk-UA" dirty="0" err="1" smtClean="0"/>
              <a:t>ість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err="1" smtClean="0"/>
              <a:t>Аркадні</a:t>
            </a:r>
            <a:r>
              <a:rPr lang="uk-UA" dirty="0" smtClean="0"/>
              <a:t> ігри мають велику популярність. В них грають всюди: на комп’ютерах, телефонах, приставках.</a:t>
            </a:r>
          </a:p>
          <a:p>
            <a:endParaRPr lang="uk-UA" dirty="0" smtClean="0"/>
          </a:p>
          <a:p>
            <a:r>
              <a:rPr lang="uk-UA" dirty="0" smtClean="0"/>
              <a:t>Результатом стане гра «</a:t>
            </a:r>
            <a:r>
              <a:rPr lang="en-US" dirty="0" smtClean="0"/>
              <a:t>Running</a:t>
            </a:r>
            <a:r>
              <a:rPr lang="uk-UA" dirty="0" smtClean="0"/>
              <a:t> </a:t>
            </a:r>
            <a:r>
              <a:rPr lang="en-US" dirty="0" smtClean="0"/>
              <a:t>Wild</a:t>
            </a:r>
            <a:r>
              <a:rPr lang="uk-UA" dirty="0" smtClean="0"/>
              <a:t>», що являє собою  головоломку з декількома кімнатами, в яку можна пограти у своєму браузері.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ru-RU" sz="1600" dirty="0" err="1" smtClean="0"/>
              <a:t>Був</a:t>
            </a:r>
            <a:r>
              <a:rPr lang="ru-RU" sz="1600" dirty="0" smtClean="0"/>
              <a:t> </a:t>
            </a:r>
            <a:r>
              <a:rPr lang="ru-RU" sz="1600" dirty="0" err="1" smtClean="0"/>
              <a:t>розроблений</a:t>
            </a:r>
            <a:r>
              <a:rPr lang="ru-RU" sz="1600" dirty="0" smtClean="0"/>
              <a:t> </a:t>
            </a:r>
            <a:r>
              <a:rPr lang="uk-UA" sz="1600" dirty="0" smtClean="0"/>
              <a:t>клієнт-серверний  </a:t>
            </a:r>
            <a:r>
              <a:rPr lang="uk-UA" sz="1600" dirty="0" err="1" smtClean="0"/>
              <a:t>RESTful</a:t>
            </a:r>
            <a:r>
              <a:rPr lang="uk-UA" sz="1600" dirty="0" smtClean="0"/>
              <a:t> </a:t>
            </a:r>
            <a:r>
              <a:rPr lang="uk-UA" sz="1600" dirty="0" err="1" smtClean="0"/>
              <a:t>веб-застосунок</a:t>
            </a:r>
            <a:r>
              <a:rPr lang="ru-RU" sz="1600" dirty="0" smtClean="0"/>
              <a:t>;</a:t>
            </a:r>
            <a:endParaRPr lang="en-US" sz="1600" dirty="0" smtClean="0"/>
          </a:p>
          <a:p>
            <a:pPr>
              <a:lnSpc>
                <a:spcPct val="170000"/>
              </a:lnSpc>
            </a:pPr>
            <a:r>
              <a:rPr lang="uk-UA" sz="1600" dirty="0" smtClean="0"/>
              <a:t>У результаті виконання проекту маємо дані, що зберігаються у </a:t>
            </a:r>
            <a:r>
              <a:rPr lang="uk-UA" sz="1600" dirty="0" err="1" smtClean="0"/>
              <a:t>документо-орієнтованій</a:t>
            </a:r>
            <a:r>
              <a:rPr lang="uk-UA" sz="1600" dirty="0" smtClean="0"/>
              <a:t> базі даних </a:t>
            </a:r>
            <a:r>
              <a:rPr lang="en-US" sz="1600" dirty="0" err="1" smtClean="0"/>
              <a:t>MongoDB</a:t>
            </a:r>
            <a:r>
              <a:rPr lang="uk-UA" sz="1600" dirty="0" smtClean="0"/>
              <a:t>;</a:t>
            </a:r>
            <a:endParaRPr lang="en-US" sz="1600" dirty="0" smtClean="0"/>
          </a:p>
          <a:p>
            <a:pPr>
              <a:lnSpc>
                <a:spcPct val="170000"/>
              </a:lnSpc>
            </a:pPr>
            <a:r>
              <a:rPr lang="uk-UA" sz="1600" dirty="0" err="1" smtClean="0"/>
              <a:t>Бкв</a:t>
            </a:r>
            <a:r>
              <a:rPr lang="uk-UA" sz="1600" dirty="0" smtClean="0"/>
              <a:t> </a:t>
            </a:r>
            <a:r>
              <a:rPr lang="uk-UA" sz="1600" dirty="0" err="1" smtClean="0"/>
              <a:t>реалізован</a:t>
            </a:r>
            <a:r>
              <a:rPr lang="uk-UA" sz="1600" dirty="0" smtClean="0"/>
              <a:t> REST API </a:t>
            </a:r>
            <a:r>
              <a:rPr lang="uk-UA" sz="1600" dirty="0" err="1" smtClean="0"/>
              <a:t>бекенду</a:t>
            </a:r>
            <a:r>
              <a:rPr lang="uk-UA" sz="1600" dirty="0" smtClean="0"/>
              <a:t> за допомогою Express</a:t>
            </a:r>
            <a:r>
              <a:rPr lang="en-US" sz="1600" dirty="0" smtClean="0"/>
              <a:t>;</a:t>
            </a:r>
          </a:p>
          <a:p>
            <a:pPr>
              <a:lnSpc>
                <a:spcPct val="170000"/>
              </a:lnSpc>
            </a:pPr>
            <a:r>
              <a:rPr lang="uk-UA" sz="1600" dirty="0" smtClean="0"/>
              <a:t>Була реалізована авторизація користувача – клієнт</a:t>
            </a:r>
            <a:r>
              <a:rPr lang="ru-RU" sz="1600" dirty="0" smtClean="0"/>
              <a:t>а</a:t>
            </a:r>
            <a:r>
              <a:rPr lang="uk-UA" sz="1600" dirty="0" smtClean="0"/>
              <a:t> з обмеженим доступом до бази даних</a:t>
            </a:r>
            <a:r>
              <a:rPr lang="ru-RU" sz="1600" dirty="0" smtClean="0"/>
              <a:t>;</a:t>
            </a:r>
            <a:endParaRPr lang="en-US" sz="1600" dirty="0" smtClean="0"/>
          </a:p>
          <a:p>
            <a:pPr>
              <a:lnSpc>
                <a:spcPct val="170000"/>
              </a:lnSpc>
            </a:pPr>
            <a:r>
              <a:rPr lang="uk-UA" sz="1600" dirty="0" smtClean="0"/>
              <a:t>Було створено меню гри: нова гра, вибір рівня складності, збереження часу проходження, вихід з гри, таблиця лідерів, </a:t>
            </a:r>
            <a:r>
              <a:rPr lang="uk-UA" sz="1600" dirty="0" err="1" smtClean="0"/>
              <a:t>Help</a:t>
            </a:r>
            <a:r>
              <a:rPr lang="uk-UA" sz="1600" dirty="0" smtClean="0"/>
              <a:t> – опис використання гри;</a:t>
            </a:r>
            <a:endParaRPr lang="en-US" sz="1600" dirty="0" smtClean="0"/>
          </a:p>
          <a:p>
            <a:pPr>
              <a:lnSpc>
                <a:spcPct val="170000"/>
              </a:lnSpc>
            </a:pPr>
            <a:r>
              <a:rPr lang="uk-UA" sz="1600" dirty="0" smtClean="0"/>
              <a:t>Було створено декілька поступових </a:t>
            </a:r>
            <a:r>
              <a:rPr lang="uk-UA" sz="1600" dirty="0" err="1" smtClean="0"/>
              <a:t>рівней</a:t>
            </a:r>
            <a:r>
              <a:rPr lang="uk-UA" sz="1600" dirty="0" smtClean="0"/>
              <a:t>.</a:t>
            </a:r>
            <a:endParaRPr lang="en-US" sz="1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Постановка задачі дослідження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9530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uk-UA" sz="1800" dirty="0" smtClean="0"/>
              <a:t>клієнт-серверний  </a:t>
            </a:r>
            <a:r>
              <a:rPr lang="uk-UA" sz="1800" dirty="0" err="1" smtClean="0"/>
              <a:t>RESTful</a:t>
            </a:r>
            <a:r>
              <a:rPr lang="uk-UA" sz="1800" dirty="0" smtClean="0"/>
              <a:t> </a:t>
            </a:r>
            <a:r>
              <a:rPr lang="uk-UA" sz="1800" dirty="0" err="1" smtClean="0"/>
              <a:t>веб-застосунок</a:t>
            </a:r>
            <a:r>
              <a:rPr lang="ru-RU" sz="1800" dirty="0" smtClean="0"/>
              <a:t>;</a:t>
            </a:r>
            <a:endParaRPr lang="en-US" sz="1800" dirty="0" smtClean="0"/>
          </a:p>
          <a:p>
            <a:pPr>
              <a:lnSpc>
                <a:spcPct val="170000"/>
              </a:lnSpc>
            </a:pPr>
            <a:r>
              <a:rPr lang="uk-UA" sz="1800" dirty="0" smtClean="0"/>
              <a:t>дані повинні зберігатися у </a:t>
            </a:r>
            <a:r>
              <a:rPr lang="uk-UA" sz="1800" dirty="0" err="1" smtClean="0"/>
              <a:t>документо-орієнтованій</a:t>
            </a:r>
            <a:r>
              <a:rPr lang="uk-UA" sz="1800" dirty="0" smtClean="0"/>
              <a:t> базі даних </a:t>
            </a:r>
            <a:r>
              <a:rPr lang="en-US" sz="1800" dirty="0" err="1" smtClean="0"/>
              <a:t>MongoDB</a:t>
            </a:r>
            <a:r>
              <a:rPr lang="uk-UA" sz="1800" dirty="0" smtClean="0"/>
              <a:t>;</a:t>
            </a:r>
            <a:endParaRPr lang="en-US" sz="1800" dirty="0" smtClean="0"/>
          </a:p>
          <a:p>
            <a:pPr>
              <a:lnSpc>
                <a:spcPct val="170000"/>
              </a:lnSpc>
            </a:pPr>
            <a:r>
              <a:rPr lang="uk-UA" sz="1800" dirty="0" smtClean="0"/>
              <a:t>реалізація REST API </a:t>
            </a:r>
            <a:r>
              <a:rPr lang="uk-UA" sz="1800" dirty="0" err="1" smtClean="0"/>
              <a:t>бекенду</a:t>
            </a:r>
            <a:r>
              <a:rPr lang="uk-UA" sz="1800" dirty="0" smtClean="0"/>
              <a:t> за допомогою Express</a:t>
            </a:r>
            <a:r>
              <a:rPr lang="en-US" sz="1800" dirty="0" smtClean="0"/>
              <a:t>;</a:t>
            </a:r>
          </a:p>
          <a:p>
            <a:pPr>
              <a:lnSpc>
                <a:spcPct val="170000"/>
              </a:lnSpc>
            </a:pPr>
            <a:r>
              <a:rPr lang="uk-UA" sz="1800" dirty="0" smtClean="0"/>
              <a:t>реалізація авторизації користувача – клієнт</a:t>
            </a:r>
            <a:r>
              <a:rPr lang="ru-RU" sz="1800" dirty="0" smtClean="0"/>
              <a:t>а</a:t>
            </a:r>
            <a:r>
              <a:rPr lang="uk-UA" sz="1800" dirty="0" smtClean="0"/>
              <a:t> з обмеженим доступом до бази даних</a:t>
            </a:r>
            <a:r>
              <a:rPr lang="ru-RU" sz="1800" dirty="0" smtClean="0"/>
              <a:t>;</a:t>
            </a:r>
            <a:endParaRPr lang="en-US" sz="1800" dirty="0" smtClean="0"/>
          </a:p>
          <a:p>
            <a:pPr>
              <a:lnSpc>
                <a:spcPct val="170000"/>
              </a:lnSpc>
            </a:pPr>
            <a:r>
              <a:rPr lang="uk-UA" sz="1800" dirty="0" smtClean="0"/>
              <a:t>створити меню гри: нова гра, вибір рівня складності, збереження часу проходження, вихід з гри, таблиця лідерів, </a:t>
            </a:r>
            <a:r>
              <a:rPr lang="uk-UA" sz="1800" dirty="0" err="1" smtClean="0"/>
              <a:t>Help</a:t>
            </a:r>
            <a:r>
              <a:rPr lang="uk-UA" sz="1800" dirty="0" smtClean="0"/>
              <a:t> – опис використання гри;</a:t>
            </a:r>
            <a:endParaRPr lang="en-US" sz="1800" dirty="0" smtClean="0"/>
          </a:p>
          <a:p>
            <a:pPr>
              <a:lnSpc>
                <a:spcPct val="170000"/>
              </a:lnSpc>
            </a:pPr>
            <a:r>
              <a:rPr lang="uk-UA" sz="1800" dirty="0" smtClean="0"/>
              <a:t>при досягненні певного результату необхідно реалізувати перехід на інший рівень складності</a:t>
            </a:r>
            <a:r>
              <a:rPr lang="ru-RU" sz="1800" dirty="0" smtClean="0"/>
              <a:t>.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Предметна область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Предметною областю обраного проекту є </a:t>
            </a:r>
            <a:r>
              <a:rPr lang="uk-UA" dirty="0" err="1" smtClean="0"/>
              <a:t>аркадна</a:t>
            </a:r>
            <a:r>
              <a:rPr lang="uk-UA" dirty="0" smtClean="0"/>
              <a:t> гра – </a:t>
            </a:r>
            <a:r>
              <a:rPr lang="uk-UA" dirty="0" err="1" smtClean="0"/>
              <a:t>гра</a:t>
            </a:r>
            <a:r>
              <a:rPr lang="uk-UA" dirty="0" smtClean="0"/>
              <a:t> з примітивним ігровим процесом, а саме – </a:t>
            </a:r>
            <a:r>
              <a:rPr lang="uk-UA" dirty="0" err="1" smtClean="0"/>
              <a:t>платформер</a:t>
            </a:r>
            <a:r>
              <a:rPr lang="uk-UA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Аналоги	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05000"/>
            <a:ext cx="8637419" cy="3499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Контекстна діаграма</a:t>
            </a:r>
            <a:endParaRPr lang="en-US" dirty="0"/>
          </a:p>
        </p:txBody>
      </p:sp>
      <p:pic>
        <p:nvPicPr>
          <p:cNvPr id="1026" name="Picture 2" descr="D:\OneDrive\Studying\js\Курсовая\contex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57400"/>
            <a:ext cx="8361132" cy="3352800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Діаграма варіантів використання</a:t>
            </a:r>
            <a:endParaRPr lang="en-US" dirty="0"/>
          </a:p>
        </p:txBody>
      </p:sp>
      <p:pic>
        <p:nvPicPr>
          <p:cNvPr id="2050" name="Picture 2" descr="D:\OneDrive\Studying\js\Курсовая\use cas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8179928" cy="4343400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Діаграма потоків даних (користувач)</a:t>
            </a:r>
            <a:endParaRPr lang="en-US" dirty="0"/>
          </a:p>
        </p:txBody>
      </p:sp>
      <p:pic>
        <p:nvPicPr>
          <p:cNvPr id="2050" name="Picture 2" descr="D:\OneDrive\Studying\js\Курсовая\dfd_new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8105775" cy="435292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Діаграма розміщення</a:t>
            </a:r>
            <a:endParaRPr lang="en-US" dirty="0"/>
          </a:p>
        </p:txBody>
      </p:sp>
      <p:pic>
        <p:nvPicPr>
          <p:cNvPr id="4" name="Содержимое 3" descr="deployment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0801"/>
            <a:ext cx="8305800" cy="167640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92</TotalTime>
  <Words>346</Words>
  <Application>Microsoft Office PowerPoint</Application>
  <PresentationFormat>Экран (4:3)</PresentationFormat>
  <Paragraphs>52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Техническая</vt:lpstr>
      <vt:lpstr>Слайд 1</vt:lpstr>
      <vt:lpstr>Актуальність</vt:lpstr>
      <vt:lpstr>Постановка задачі дослідження</vt:lpstr>
      <vt:lpstr>Предметна область</vt:lpstr>
      <vt:lpstr>Аналоги </vt:lpstr>
      <vt:lpstr>Контекстна діаграма</vt:lpstr>
      <vt:lpstr>Діаграма варіантів використання</vt:lpstr>
      <vt:lpstr>Діаграма потоків даних (користувач)</vt:lpstr>
      <vt:lpstr>Діаграма розміщення</vt:lpstr>
      <vt:lpstr>Модель даних</vt:lpstr>
      <vt:lpstr>Діаграма компонентів</vt:lpstr>
      <vt:lpstr>Головне меню</vt:lpstr>
      <vt:lpstr>Форми реєстрації та входу</vt:lpstr>
      <vt:lpstr>Ігровий процес</vt:lpstr>
      <vt:lpstr>Слайд 15</vt:lpstr>
      <vt:lpstr>Меню</vt:lpstr>
      <vt:lpstr>Пунтки меню</vt:lpstr>
      <vt:lpstr>Навантажене тестування (GET запити)</vt:lpstr>
      <vt:lpstr>Навантажене тестування (POST запити)</vt:lpstr>
      <vt:lpstr>Висновки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Reacher</dc:creator>
  <cp:lastModifiedBy>Reacher</cp:lastModifiedBy>
  <cp:revision>34</cp:revision>
  <dcterms:created xsi:type="dcterms:W3CDTF">2019-12-25T21:53:32Z</dcterms:created>
  <dcterms:modified xsi:type="dcterms:W3CDTF">2020-02-07T18:16:14Z</dcterms:modified>
</cp:coreProperties>
</file>