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stag/Charlesproject-2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ypertext" TargetMode="External"/><Relationship Id="rId3" Type="http://schemas.openxmlformats.org/officeDocument/2006/relationships/hyperlink" Target="https://en.wikipedia.org/wiki/Physicist" TargetMode="External"/><Relationship Id="rId7" Type="http://schemas.openxmlformats.org/officeDocument/2006/relationships/hyperlink" Target="https://en.wikipedia.org/wiki/Internet" TargetMode="External"/><Relationship Id="rId12" Type="http://schemas.openxmlformats.org/officeDocument/2006/relationships/hyperlink" Target="https://en.wikipedia.org/wiki/Encyclopedi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NQUIRE" TargetMode="External"/><Relationship Id="rId11" Type="http://schemas.openxmlformats.org/officeDocument/2006/relationships/hyperlink" Target="https://en.wikipedia.org/wiki/Robert_Cailliau" TargetMode="External"/><Relationship Id="rId5" Type="http://schemas.openxmlformats.org/officeDocument/2006/relationships/hyperlink" Target="https://en.wikipedia.org/wiki/CERN" TargetMode="External"/><Relationship Id="rId10" Type="http://schemas.openxmlformats.org/officeDocument/2006/relationships/hyperlink" Target="https://en.wikipedia.org/wiki/Data_system" TargetMode="External"/><Relationship Id="rId4" Type="http://schemas.openxmlformats.org/officeDocument/2006/relationships/hyperlink" Target="https://en.wikipedia.org/wiki/Tim_Berners-Lee" TargetMode="External"/><Relationship Id="rId9" Type="http://schemas.openxmlformats.org/officeDocument/2006/relationships/hyperlink" Target="https://en.wikipedia.org/wiki/HTML#cite_note-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>
                <a:latin typeface="Britannic Bold" panose="020B0903060703020204" pitchFamily="34" charset="0"/>
              </a:rPr>
              <a:t>HTML WEBSITE PROJECT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Edobor</a:t>
            </a:r>
            <a:endParaRPr lang="en-US" dirty="0" smtClean="0"/>
          </a:p>
          <a:p>
            <a:r>
              <a:rPr lang="en-US" dirty="0" err="1" smtClean="0"/>
              <a:t>Ibat</a:t>
            </a:r>
            <a:r>
              <a:rPr lang="en-US" dirty="0" smtClean="0"/>
              <a:t> college</a:t>
            </a:r>
          </a:p>
          <a:p>
            <a:r>
              <a:rPr lang="en-US" dirty="0" err="1" smtClean="0"/>
              <a:t>dublin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Methodology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54" y="1798754"/>
            <a:ext cx="6627693" cy="373356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746009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Procedures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Using the </a:t>
            </a:r>
            <a:r>
              <a:rPr lang="en-US" sz="2000" dirty="0" err="1" smtClean="0"/>
              <a:t>katalon</a:t>
            </a:r>
            <a:r>
              <a:rPr lang="en-US" sz="2000" dirty="0" smtClean="0"/>
              <a:t> recorder to run test cases and also automation for the openweather site for the website for SRS</a:t>
            </a:r>
            <a:r>
              <a:rPr lang="en-US" sz="2000" dirty="0"/>
              <a:t> </a:t>
            </a:r>
            <a:r>
              <a:rPr lang="en-US" sz="2000" dirty="0" smtClean="0"/>
              <a:t>(software requirement specification).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2564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Methodology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8" y="1953919"/>
            <a:ext cx="7042059" cy="46785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457221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Procedures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Link for my project website on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>
                <a:hlinkClick r:id="rId3"/>
              </a:rPr>
              <a:t>https://github.com/bosstag/Charlesproject-2.git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323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results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8" y="1937719"/>
            <a:ext cx="5852809" cy="463412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746009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RESULTS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Testing of codes from the html code and viewing it on a web browser showing the home page.</a:t>
            </a:r>
          </a:p>
        </p:txBody>
      </p:sp>
    </p:spTree>
    <p:extLst>
      <p:ext uri="{BB962C8B-B14F-4D97-AF65-F5344CB8AC3E}">
        <p14:creationId xmlns:p14="http://schemas.microsoft.com/office/powerpoint/2010/main" val="381753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results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58" y="1937719"/>
            <a:ext cx="6428074" cy="42035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746009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RESULTS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Testing of codes from the html code and viewing it on a web browser</a:t>
            </a:r>
            <a:r>
              <a:rPr lang="en-US" sz="2000" dirty="0"/>
              <a:t> </a:t>
            </a:r>
            <a:r>
              <a:rPr lang="en-US" sz="2000" dirty="0" smtClean="0"/>
              <a:t>showing the about us page.</a:t>
            </a:r>
          </a:p>
        </p:txBody>
      </p:sp>
    </p:spTree>
    <p:extLst>
      <p:ext uri="{BB962C8B-B14F-4D97-AF65-F5344CB8AC3E}">
        <p14:creationId xmlns:p14="http://schemas.microsoft.com/office/powerpoint/2010/main" val="4059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results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1356815"/>
            <a:ext cx="6795989" cy="540974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7" y="1937719"/>
            <a:ext cx="4335302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RESULTS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Testing of codes from the html code and viewing it on a web browser. Images page</a:t>
            </a:r>
          </a:p>
        </p:txBody>
      </p:sp>
    </p:spTree>
    <p:extLst>
      <p:ext uri="{BB962C8B-B14F-4D97-AF65-F5344CB8AC3E}">
        <p14:creationId xmlns:p14="http://schemas.microsoft.com/office/powerpoint/2010/main" val="409672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10797061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The following conclusion were observed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Objectives were achieved such as creating a wireframe for the design of our webpage.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Creating each page and using external links.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Changing test size and making it bold with an emphasis on underlining the text.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err="1" smtClean="0"/>
              <a:t>katalon</a:t>
            </a:r>
            <a:r>
              <a:rPr lang="en-US" sz="2000" dirty="0" smtClean="0"/>
              <a:t> recorder to carry out test cases.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Running an automation of the weather page for 10 countries.</a:t>
            </a:r>
          </a:p>
        </p:txBody>
      </p:sp>
    </p:spTree>
    <p:extLst>
      <p:ext uri="{BB962C8B-B14F-4D97-AF65-F5344CB8AC3E}">
        <p14:creationId xmlns:p14="http://schemas.microsoft.com/office/powerpoint/2010/main" val="6821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5920" y="2243329"/>
            <a:ext cx="865632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sz="6600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55000" endA="50" endPos="85000" dir="5400000" sy="-100000" algn="bl" rotWithShape="0"/>
                </a:effectLst>
                <a:latin typeface="Britannic Bold" panose="020B0903060703020204" pitchFamily="34" charset="0"/>
              </a:rPr>
              <a:t>Thank you </a:t>
            </a:r>
          </a:p>
          <a:p>
            <a:pPr algn="ctr"/>
            <a:r>
              <a:rPr lang="en-US" sz="6600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55000" endA="50" endPos="85000" dir="5400000" sy="-100000" algn="bl" rotWithShape="0"/>
                </a:effectLst>
                <a:latin typeface="Britannic Bold" panose="020B0903060703020204" pitchFamily="34" charset="0"/>
              </a:rPr>
              <a:t>For </a:t>
            </a:r>
          </a:p>
          <a:p>
            <a:pPr algn="ctr"/>
            <a:r>
              <a:rPr lang="en-US" sz="6600" dirty="0" smtClean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reflection blurRad="6350" stA="55000" endA="50" endPos="85000" dir="5400000" sy="-100000" algn="bl" rotWithShape="0"/>
                </a:effectLst>
                <a:latin typeface="Britannic Bold" panose="020B0903060703020204" pitchFamily="34" charset="0"/>
              </a:rPr>
              <a:t>Listening</a:t>
            </a:r>
            <a:endParaRPr lang="en-US" sz="6600" dirty="0">
              <a:ln w="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reflection blurRad="6350" stA="55000" endA="50" endPos="85000" dir="5400000" sy="-100000" algn="bl" rotWithShape="0"/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24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CONTENT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43684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AIMS AND OBJECTIVES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PROBLEM STATEMENTS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METHODOLOGY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CONCLUSION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43684"/>
            <a:ext cx="7454077" cy="35897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1980, </a:t>
            </a:r>
            <a:r>
              <a:rPr lang="en-US" dirty="0">
                <a:hlinkClick r:id="rId3" tooltip="Physicist"/>
              </a:rPr>
              <a:t>physicist</a:t>
            </a:r>
            <a:r>
              <a:rPr lang="en-US" dirty="0"/>
              <a:t> </a:t>
            </a:r>
            <a:r>
              <a:rPr lang="en-US" dirty="0">
                <a:hlinkClick r:id="rId4" tooltip="Tim Berners-Lee"/>
              </a:rPr>
              <a:t>Tim Berners-Lee</a:t>
            </a:r>
            <a:r>
              <a:rPr lang="en-US" dirty="0"/>
              <a:t>, a contractor at </a:t>
            </a:r>
            <a:r>
              <a:rPr lang="en-US" dirty="0">
                <a:hlinkClick r:id="rId5" tooltip="CERN"/>
              </a:rPr>
              <a:t>CERN</a:t>
            </a:r>
            <a:r>
              <a:rPr lang="en-US" dirty="0"/>
              <a:t>, proposed and prototyped </a:t>
            </a:r>
            <a:r>
              <a:rPr lang="en-US" dirty="0">
                <a:hlinkClick r:id="rId6" tooltip="ENQUIRE"/>
              </a:rPr>
              <a:t>ENQUIRE</a:t>
            </a:r>
            <a:r>
              <a:rPr lang="en-US" dirty="0"/>
              <a:t>, a system for CERN researchers to use and share documents. In 1989, Berners-Lee wrote a memo proposing an </a:t>
            </a:r>
            <a:r>
              <a:rPr lang="en-US" dirty="0">
                <a:hlinkClick r:id="rId7" tooltip="Internet"/>
              </a:rPr>
              <a:t>Internet</a:t>
            </a:r>
            <a:r>
              <a:rPr lang="en-US" dirty="0"/>
              <a:t>-based </a:t>
            </a:r>
            <a:r>
              <a:rPr lang="en-US" dirty="0">
                <a:hlinkClick r:id="rId8" tooltip="Hypertext"/>
              </a:rPr>
              <a:t>hypertext</a:t>
            </a:r>
            <a:r>
              <a:rPr lang="en-US" dirty="0"/>
              <a:t> system.</a:t>
            </a:r>
            <a:r>
              <a:rPr lang="en-US" baseline="30000" dirty="0">
                <a:hlinkClick r:id="rId9"/>
              </a:rPr>
              <a:t>[3]</a:t>
            </a:r>
            <a:r>
              <a:rPr lang="en-US" dirty="0"/>
              <a:t> Berners-Lee specified HTML and wrote the browser and server software in late 1990. That year, Berners-Lee and CERN </a:t>
            </a:r>
            <a:r>
              <a:rPr lang="en-US" dirty="0">
                <a:hlinkClick r:id="rId10" tooltip="Data system"/>
              </a:rPr>
              <a:t>data systems</a:t>
            </a:r>
            <a:r>
              <a:rPr lang="en-US" dirty="0"/>
              <a:t> engineer </a:t>
            </a:r>
            <a:r>
              <a:rPr lang="en-US" dirty="0">
                <a:hlinkClick r:id="rId11" tooltip="Robert Cailliau"/>
              </a:rPr>
              <a:t>Robert </a:t>
            </a:r>
            <a:r>
              <a:rPr lang="en-US" dirty="0" err="1">
                <a:hlinkClick r:id="rId11" tooltip="Robert Cailliau"/>
              </a:rPr>
              <a:t>Cailliau</a:t>
            </a:r>
            <a:r>
              <a:rPr lang="en-US" dirty="0"/>
              <a:t> collaborated on a joint request for funding, but the project was not formally adopted by CERN. In his personal notes of 1990, Berners-Lee listed "some of the many areas in which hypertext is used"; an </a:t>
            </a:r>
            <a:r>
              <a:rPr lang="en-US" dirty="0">
                <a:hlinkClick r:id="rId12" tooltip="Encyclopedia"/>
              </a:rPr>
              <a:t>encyclopedia</a:t>
            </a:r>
            <a:r>
              <a:rPr lang="en-US" dirty="0"/>
              <a:t> is the first entry.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48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35396"/>
            <a:ext cx="7454077" cy="45135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HTML means “</a:t>
            </a:r>
            <a:r>
              <a:rPr lang="en-US" sz="2000" b="1" dirty="0" smtClean="0"/>
              <a:t> H</a:t>
            </a:r>
            <a:r>
              <a:rPr lang="en-US" sz="2000" dirty="0" smtClean="0"/>
              <a:t>yper </a:t>
            </a:r>
            <a:r>
              <a:rPr lang="en-US" sz="2000" b="1" dirty="0" smtClean="0"/>
              <a:t>T</a:t>
            </a:r>
            <a:r>
              <a:rPr lang="en-US" sz="2000" dirty="0" smtClean="0"/>
              <a:t>ext </a:t>
            </a:r>
            <a:r>
              <a:rPr lang="en-US" sz="2000" b="1" dirty="0" smtClean="0"/>
              <a:t>M</a:t>
            </a:r>
            <a:r>
              <a:rPr lang="en-US" sz="2000" dirty="0" smtClean="0"/>
              <a:t>arkup</a:t>
            </a:r>
            <a:r>
              <a:rPr lang="en-US" sz="2000" b="1" dirty="0" smtClean="0"/>
              <a:t> L</a:t>
            </a:r>
            <a:r>
              <a:rPr lang="en-US" sz="2000" dirty="0" smtClean="0"/>
              <a:t>anguage it’s a code or group of syntax that can only be understood by a web browser . It also another type of programming language.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CSS means Cascading </a:t>
            </a:r>
            <a:r>
              <a:rPr lang="en-US" sz="2000" b="1" dirty="0" smtClean="0"/>
              <a:t>S</a:t>
            </a:r>
            <a:r>
              <a:rPr lang="en-US" sz="2000" dirty="0" smtClean="0"/>
              <a:t>tyle </a:t>
            </a:r>
            <a:r>
              <a:rPr lang="en-US" sz="2000" b="1" dirty="0" smtClean="0"/>
              <a:t>S</a:t>
            </a:r>
            <a:r>
              <a:rPr lang="en-US" sz="2000" dirty="0" smtClean="0"/>
              <a:t>heet is what puts finishing touches to a webpage such as colors, font size, background colors etc. Just to add that extra touch to your webpage.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 example is when you build a house you need to paint it to make it look attractive.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For this particular project we had to use visual studio </a:t>
            </a:r>
            <a:r>
              <a:rPr lang="en-US" sz="2000" dirty="0" smtClean="0"/>
              <a:t>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17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Aims AND OBJECTIVES  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43684"/>
            <a:ext cx="7454077" cy="41044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The aims and objectives of this project is stated below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 create a wire frame prototype that looks exactly like our webpages.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 create the webpage with navigation bar such as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home page which is also know as the index page, the about us page which talks about the page with external links , images page shows images with links.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Katalon</a:t>
            </a:r>
            <a:r>
              <a:rPr lang="en-US" sz="2000" dirty="0" smtClean="0"/>
              <a:t> recorder used to run test cases for the webpage for SRS purposes.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Running an automation on the openweather site that was given.</a:t>
            </a:r>
          </a:p>
        </p:txBody>
      </p:sp>
    </p:spTree>
    <p:extLst>
      <p:ext uri="{BB962C8B-B14F-4D97-AF65-F5344CB8AC3E}">
        <p14:creationId xmlns:p14="http://schemas.microsoft.com/office/powerpoint/2010/main" val="812093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Britannic Bold" panose="020B0903060703020204" pitchFamily="34" charset="0"/>
              </a:rPr>
              <a:t>Problem statement  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43684"/>
            <a:ext cx="7454077" cy="41044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To run a fully functioning webpage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Use of </a:t>
            </a:r>
            <a:r>
              <a:rPr lang="en-US" sz="2000" dirty="0" err="1" smtClean="0"/>
              <a:t>katalon</a:t>
            </a:r>
            <a:r>
              <a:rPr lang="en-US" sz="2000" dirty="0" smtClean="0"/>
              <a:t> recorder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To get templates of webpages using draw.io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Navigation panel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Use of </a:t>
            </a:r>
            <a:r>
              <a:rPr lang="en-US" sz="2000" dirty="0" err="1" smtClean="0"/>
              <a:t>css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8196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483957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Methodology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043684"/>
            <a:ext cx="7454077" cy="41044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Test Tools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Visual basic studio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HTML code</a:t>
            </a:r>
          </a:p>
          <a:p>
            <a:pPr>
              <a:lnSpc>
                <a:spcPct val="100000"/>
              </a:lnSpc>
            </a:pPr>
            <a:r>
              <a:rPr lang="en-US" sz="2000" b="1" dirty="0" err="1" smtClean="0"/>
              <a:t>Katalon</a:t>
            </a:r>
            <a:r>
              <a:rPr lang="en-US" sz="2000" b="1" dirty="0" smtClean="0"/>
              <a:t> recorder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Web browser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546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Methodology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7" r="11217"/>
          <a:stretch>
            <a:fillRect/>
          </a:stretch>
        </p:blipFill>
        <p:spPr>
          <a:xfrm>
            <a:off x="5459413" y="1938338"/>
            <a:ext cx="6632575" cy="47498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746009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Procedures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Creating the wireframe template for the website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Home, about us and the images page were created in the same tab below.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14618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66" y="186519"/>
            <a:ext cx="6873240" cy="160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Methodology  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2446454"/>
            <a:ext cx="6632575" cy="373356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266" y="1937719"/>
            <a:ext cx="4746009" cy="44903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Procedures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 err="1" smtClean="0"/>
              <a:t>Vs.code</a:t>
            </a:r>
            <a:r>
              <a:rPr lang="en-US" sz="2000" dirty="0" smtClean="0"/>
              <a:t> to write our HTML code and also the CSS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15458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454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Britannic Bold</vt:lpstr>
      <vt:lpstr>Calibri</vt:lpstr>
      <vt:lpstr>Century Gothic</vt:lpstr>
      <vt:lpstr>Vapor Trail</vt:lpstr>
      <vt:lpstr>HTML WEBSITE PROJECT</vt:lpstr>
      <vt:lpstr>CONTENT</vt:lpstr>
      <vt:lpstr>INTRODUCTION </vt:lpstr>
      <vt:lpstr>INTRODUCTION </vt:lpstr>
      <vt:lpstr>Aims AND OBJECTIVES  </vt:lpstr>
      <vt:lpstr>Problem statement  </vt:lpstr>
      <vt:lpstr>Methodology  </vt:lpstr>
      <vt:lpstr>Methodology  </vt:lpstr>
      <vt:lpstr>Methodology  </vt:lpstr>
      <vt:lpstr>Methodology  </vt:lpstr>
      <vt:lpstr>Methodology  </vt:lpstr>
      <vt:lpstr>results  </vt:lpstr>
      <vt:lpstr>results  </vt:lpstr>
      <vt:lpstr>results  </vt:lpstr>
      <vt:lpstr>CONCLUSION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2024-02-18T17:12:12Z</dcterms:created>
  <dcterms:modified xsi:type="dcterms:W3CDTF">2024-03-01T21:23:52Z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