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70" r:id="rId7"/>
    <p:sldId id="260" r:id="rId8"/>
    <p:sldId id="261" r:id="rId9"/>
    <p:sldId id="265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1BAA-E97E-4735-A4CE-B4E56846D47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917-1BBC-4C53-A2F9-150D65997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1BAA-E97E-4735-A4CE-B4E56846D47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917-1BBC-4C53-A2F9-150D65997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09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1BAA-E97E-4735-A4CE-B4E56846D47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917-1BBC-4C53-A2F9-150D65997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90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1BAA-E97E-4735-A4CE-B4E56846D47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917-1BBC-4C53-A2F9-150D65997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34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1BAA-E97E-4735-A4CE-B4E56846D47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917-1BBC-4C53-A2F9-150D65997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14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1BAA-E97E-4735-A4CE-B4E56846D47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917-1BBC-4C53-A2F9-150D65997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22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1BAA-E97E-4735-A4CE-B4E56846D47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917-1BBC-4C53-A2F9-150D65997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65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1BAA-E97E-4735-A4CE-B4E56846D47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917-1BBC-4C53-A2F9-150D65997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47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1BAA-E97E-4735-A4CE-B4E56846D47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917-1BBC-4C53-A2F9-150D65997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76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1BAA-E97E-4735-A4CE-B4E56846D47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917-1BBC-4C53-A2F9-150D65997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80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1BAA-E97E-4735-A4CE-B4E56846D47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917-1BBC-4C53-A2F9-150D65997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0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61BAA-E97E-4735-A4CE-B4E56846D47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8D917-1BBC-4C53-A2F9-150D65997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20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413"/>
          </a:xfrm>
        </p:spPr>
        <p:txBody>
          <a:bodyPr>
            <a:normAutofit fontScale="90000"/>
          </a:bodyPr>
          <a:lstStyle/>
          <a:p>
            <a:r>
              <a:rPr lang="en-US" dirty="0"/>
              <a:t>Two-Dimensional (2D)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091113"/>
          </a:xfrm>
        </p:spPr>
        <p:txBody>
          <a:bodyPr/>
          <a:lstStyle/>
          <a:p>
            <a:r>
              <a:rPr lang="en-US" dirty="0"/>
              <a:t>An array of arrays is known as 2D array. The two dimensional (2D) array in C  is also known as matrix. A matrix can be represented as a table of rows and columns. </a:t>
            </a:r>
          </a:p>
          <a:p>
            <a:r>
              <a:rPr lang="en-US" dirty="0"/>
              <a:t>Here, x is a two-dimensional (2d) array. The array can hold 12 elements. You can think the array as a table with 3 rows and each row has 4 columns.</a:t>
            </a:r>
          </a:p>
          <a:p>
            <a:r>
              <a:rPr lang="en-US" dirty="0"/>
              <a:t>float x[3][4];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3320256"/>
            <a:ext cx="4181475" cy="28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    </a:t>
            </a:r>
          </a:p>
          <a:p>
            <a:r>
              <a:rPr lang="en-IN" dirty="0" err="1"/>
              <a:t>int</a:t>
            </a:r>
            <a:r>
              <a:rPr lang="en-IN" dirty="0"/>
              <a:t> main(){  </a:t>
            </a:r>
          </a:p>
          <a:p>
            <a:r>
              <a:rPr lang="en-IN" dirty="0" err="1"/>
              <a:t>int</a:t>
            </a:r>
            <a:r>
              <a:rPr lang="en-IN" dirty="0"/>
              <a:t> a[10][10],b[10][10],</a:t>
            </a:r>
            <a:r>
              <a:rPr lang="en-IN" dirty="0" err="1"/>
              <a:t>mul</a:t>
            </a:r>
            <a:r>
              <a:rPr lang="en-IN" dirty="0"/>
              <a:t>[10][10],</a:t>
            </a:r>
            <a:r>
              <a:rPr lang="en-IN" dirty="0" err="1"/>
              <a:t>m,n,p,q,i,j,k,sum</a:t>
            </a:r>
            <a:r>
              <a:rPr lang="en-IN" dirty="0"/>
              <a:t>;    </a:t>
            </a:r>
          </a:p>
          <a:p>
            <a:r>
              <a:rPr lang="en-IN" dirty="0" err="1"/>
              <a:t>printf</a:t>
            </a:r>
            <a:r>
              <a:rPr lang="en-IN" dirty="0"/>
              <a:t>("enter the number of row of first matrix=");    </a:t>
            </a:r>
          </a:p>
          <a:p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d",&amp;m</a:t>
            </a:r>
            <a:r>
              <a:rPr lang="en-IN" dirty="0"/>
              <a:t>);    </a:t>
            </a:r>
          </a:p>
          <a:p>
            <a:r>
              <a:rPr lang="en-IN" dirty="0" err="1"/>
              <a:t>printf</a:t>
            </a:r>
            <a:r>
              <a:rPr lang="en-IN" dirty="0"/>
              <a:t>("enter the number of column of first matrix=");    </a:t>
            </a:r>
          </a:p>
          <a:p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    </a:t>
            </a:r>
          </a:p>
          <a:p>
            <a:r>
              <a:rPr lang="en-IN" dirty="0" err="1"/>
              <a:t>printf</a:t>
            </a:r>
            <a:r>
              <a:rPr lang="en-IN" dirty="0"/>
              <a:t>("enter the first matrix element=\n");    </a:t>
            </a:r>
          </a:p>
          <a:p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m;i</a:t>
            </a:r>
            <a:r>
              <a:rPr lang="en-IN" dirty="0"/>
              <a:t>++)    </a:t>
            </a:r>
          </a:p>
          <a:p>
            <a:r>
              <a:rPr lang="en-IN" dirty="0"/>
              <a:t>{    </a:t>
            </a:r>
          </a:p>
          <a:p>
            <a:r>
              <a:rPr lang="en-IN" dirty="0"/>
              <a:t>for(j=0;j&lt;</a:t>
            </a:r>
            <a:r>
              <a:rPr lang="en-IN" dirty="0" err="1"/>
              <a:t>n;j</a:t>
            </a:r>
            <a:r>
              <a:rPr lang="en-IN" dirty="0"/>
              <a:t>++)    </a:t>
            </a:r>
          </a:p>
          <a:p>
            <a:r>
              <a:rPr lang="en-IN" dirty="0"/>
              <a:t>{    </a:t>
            </a:r>
          </a:p>
          <a:p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][j]);    </a:t>
            </a:r>
          </a:p>
          <a:p>
            <a:r>
              <a:rPr lang="en-IN" dirty="0"/>
              <a:t>}   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96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err="1"/>
              <a:t>printf</a:t>
            </a:r>
            <a:r>
              <a:rPr lang="en-IN" dirty="0"/>
              <a:t>("enter the number of row of 2nd matrix=");    </a:t>
            </a:r>
          </a:p>
          <a:p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d",&amp;p</a:t>
            </a:r>
            <a:r>
              <a:rPr lang="en-IN" dirty="0"/>
              <a:t>);    </a:t>
            </a:r>
          </a:p>
          <a:p>
            <a:r>
              <a:rPr lang="en-IN" dirty="0" err="1"/>
              <a:t>printf</a:t>
            </a:r>
            <a:r>
              <a:rPr lang="en-IN" dirty="0"/>
              <a:t>("enter the number of column of 2nd matrix=");    </a:t>
            </a:r>
          </a:p>
          <a:p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d",&amp;q</a:t>
            </a:r>
            <a:r>
              <a:rPr lang="en-IN" dirty="0"/>
              <a:t>);    </a:t>
            </a:r>
          </a:p>
          <a:p>
            <a:r>
              <a:rPr lang="en-IN" dirty="0" err="1"/>
              <a:t>printf</a:t>
            </a:r>
            <a:r>
              <a:rPr lang="en-IN" dirty="0"/>
              <a:t>("enter the second matrix element=\n");    </a:t>
            </a:r>
          </a:p>
          <a:p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p;i</a:t>
            </a:r>
            <a:r>
              <a:rPr lang="en-IN" dirty="0"/>
              <a:t>++)    </a:t>
            </a:r>
          </a:p>
          <a:p>
            <a:r>
              <a:rPr lang="en-IN" dirty="0"/>
              <a:t>{    </a:t>
            </a:r>
          </a:p>
          <a:p>
            <a:r>
              <a:rPr lang="en-IN" dirty="0"/>
              <a:t>for(j=0;j&lt;</a:t>
            </a:r>
            <a:r>
              <a:rPr lang="en-IN" dirty="0" err="1"/>
              <a:t>q;j</a:t>
            </a:r>
            <a:r>
              <a:rPr lang="en-IN" dirty="0"/>
              <a:t>++)    </a:t>
            </a:r>
          </a:p>
          <a:p>
            <a:r>
              <a:rPr lang="en-IN" dirty="0"/>
              <a:t>{    </a:t>
            </a:r>
          </a:p>
          <a:p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d",&amp;b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][j]);    </a:t>
            </a:r>
          </a:p>
          <a:p>
            <a:r>
              <a:rPr lang="en-IN" dirty="0"/>
              <a:t>}  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6104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if(n!=p)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("multiplication not possible");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    else</a:t>
            </a:r>
          </a:p>
          <a:p>
            <a:pPr marL="0" indent="0">
              <a:buNone/>
            </a:pPr>
            <a:r>
              <a:rPr lang="en-IN" dirty="0"/>
              <a:t>      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("multiplication of the matrix=\n");    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m;i</a:t>
            </a:r>
            <a:r>
              <a:rPr lang="en-IN" dirty="0"/>
              <a:t>++)    </a:t>
            </a:r>
          </a:p>
          <a:p>
            <a:pPr marL="0" indent="0">
              <a:buNone/>
            </a:pPr>
            <a:r>
              <a:rPr lang="en-IN" dirty="0"/>
              <a:t>{    </a:t>
            </a:r>
          </a:p>
          <a:p>
            <a:pPr marL="0" indent="0">
              <a:buNone/>
            </a:pPr>
            <a:r>
              <a:rPr lang="en-IN" dirty="0"/>
              <a:t>for(j=0;j&lt;</a:t>
            </a:r>
            <a:r>
              <a:rPr lang="en-IN" dirty="0" err="1"/>
              <a:t>q;j</a:t>
            </a:r>
            <a:r>
              <a:rPr lang="en-IN" dirty="0"/>
              <a:t>++)    </a:t>
            </a:r>
          </a:p>
          <a:p>
            <a:pPr marL="0" indent="0">
              <a:buNone/>
            </a:pPr>
            <a:r>
              <a:rPr lang="en-IN" dirty="0"/>
              <a:t>{    </a:t>
            </a:r>
          </a:p>
          <a:p>
            <a:pPr marL="0" indent="0">
              <a:buNone/>
            </a:pPr>
            <a:r>
              <a:rPr lang="en-IN" dirty="0"/>
              <a:t>sum=0;    </a:t>
            </a:r>
          </a:p>
          <a:p>
            <a:pPr marL="0" indent="0">
              <a:buNone/>
            </a:pPr>
            <a:r>
              <a:rPr lang="en-IN" dirty="0"/>
              <a:t>for(k=0;k&lt;</a:t>
            </a:r>
            <a:r>
              <a:rPr lang="en-IN" dirty="0" err="1"/>
              <a:t>n;k</a:t>
            </a:r>
            <a:r>
              <a:rPr lang="en-IN" dirty="0"/>
              <a:t>++)    </a:t>
            </a:r>
          </a:p>
          <a:p>
            <a:pPr marL="0" indent="0">
              <a:buNone/>
            </a:pPr>
            <a:r>
              <a:rPr lang="en-IN" dirty="0"/>
              <a:t>{    </a:t>
            </a:r>
          </a:p>
          <a:p>
            <a:pPr marL="0" indent="0">
              <a:buNone/>
            </a:pPr>
            <a:r>
              <a:rPr lang="en-IN" dirty="0"/>
              <a:t>sum+=a[</a:t>
            </a:r>
            <a:r>
              <a:rPr lang="en-IN" dirty="0" err="1"/>
              <a:t>i</a:t>
            </a:r>
            <a:r>
              <a:rPr lang="en-IN" dirty="0"/>
              <a:t>][k]*b[k][j];  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pPr marL="0" indent="0">
              <a:buNone/>
            </a:pPr>
            <a:r>
              <a:rPr lang="en-IN" dirty="0" err="1"/>
              <a:t>mul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][j]=sum;</a:t>
            </a:r>
          </a:p>
          <a:p>
            <a:pPr marL="0" indent="0">
              <a:buNone/>
            </a:pPr>
            <a:r>
              <a:rPr lang="en-IN" dirty="0"/>
              <a:t>}  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6059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//for printing result    </a:t>
            </a:r>
          </a:p>
          <a:p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m;i</a:t>
            </a:r>
            <a:r>
              <a:rPr lang="en-IN" dirty="0"/>
              <a:t>++)    </a:t>
            </a:r>
          </a:p>
          <a:p>
            <a:r>
              <a:rPr lang="en-IN" dirty="0"/>
              <a:t>{    </a:t>
            </a:r>
          </a:p>
          <a:p>
            <a:r>
              <a:rPr lang="en-IN" dirty="0"/>
              <a:t>for(j=0;j&lt;</a:t>
            </a:r>
            <a:r>
              <a:rPr lang="en-IN" dirty="0" err="1"/>
              <a:t>q;j</a:t>
            </a:r>
            <a:r>
              <a:rPr lang="en-IN" dirty="0"/>
              <a:t>++)    </a:t>
            </a:r>
          </a:p>
          <a:p>
            <a:r>
              <a:rPr lang="en-IN" dirty="0"/>
              <a:t>{    </a:t>
            </a:r>
          </a:p>
          <a:p>
            <a:r>
              <a:rPr lang="en-IN" dirty="0" err="1"/>
              <a:t>printf</a:t>
            </a:r>
            <a:r>
              <a:rPr lang="en-IN" dirty="0"/>
              <a:t>("%d\t",</a:t>
            </a:r>
            <a:r>
              <a:rPr lang="en-IN" dirty="0" err="1"/>
              <a:t>mul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][j]);    </a:t>
            </a:r>
          </a:p>
          <a:p>
            <a:r>
              <a:rPr lang="en-IN" dirty="0"/>
              <a:t>}    </a:t>
            </a:r>
          </a:p>
          <a:p>
            <a:r>
              <a:rPr lang="en-IN" dirty="0" err="1"/>
              <a:t>printf</a:t>
            </a:r>
            <a:r>
              <a:rPr lang="en-IN" dirty="0"/>
              <a:t>("\n");    </a:t>
            </a:r>
          </a:p>
          <a:p>
            <a:r>
              <a:rPr lang="en-IN" dirty="0"/>
              <a:t>} 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return 0;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9617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328738"/>
            <a:ext cx="7458075" cy="40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3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Initialization of a 2d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Different ways to initialize two-dimensional array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c[2][3] = {{1, 3, 0}, {1, 5, 9}};</a:t>
            </a:r>
          </a:p>
          <a:p>
            <a:r>
              <a:rPr lang="en-US" dirty="0"/>
              <a:t>         </a:t>
            </a:r>
          </a:p>
          <a:p>
            <a:r>
              <a:rPr lang="en-US" dirty="0" err="1"/>
              <a:t>int</a:t>
            </a:r>
            <a:r>
              <a:rPr lang="en-US" dirty="0"/>
              <a:t> c[][3] = {{1, 3, 0}, {1, 5, 9}};</a:t>
            </a:r>
          </a:p>
          <a:p>
            <a:r>
              <a:rPr lang="en-US" dirty="0"/>
              <a:t>                </a:t>
            </a:r>
          </a:p>
          <a:p>
            <a:r>
              <a:rPr lang="en-US" dirty="0" err="1"/>
              <a:t>int</a:t>
            </a:r>
            <a:r>
              <a:rPr lang="en-US" dirty="0"/>
              <a:t> c[2][3] = {1, 3, 0, 1, 5, 9};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38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2113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Example 1: Two-dimensional array to store and print values</a:t>
            </a:r>
            <a:br>
              <a:rPr lang="en-US" sz="2000" b="1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7238"/>
            <a:ext cx="10515600" cy="5419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i,j,temp</a:t>
            </a:r>
            <a:r>
              <a:rPr lang="en-IN" dirty="0"/>
              <a:t>[2][2];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// Using nested loop to store values in a 2d array</a:t>
            </a:r>
          </a:p>
          <a:p>
            <a:pPr marL="0" indent="0">
              <a:buNone/>
            </a:pPr>
            <a:r>
              <a:rPr lang="en-IN" dirty="0"/>
              <a:t>  for (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2;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 for (j = 0; j &lt; 2; j++)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(“Row %d, Col %d: ", </a:t>
            </a:r>
            <a:r>
              <a:rPr lang="en-IN" dirty="0" err="1"/>
              <a:t>i</a:t>
            </a:r>
            <a:r>
              <a:rPr lang="en-IN" dirty="0"/>
              <a:t> + 1, j + 1);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scanf</a:t>
            </a:r>
            <a:r>
              <a:rPr lang="en-IN" dirty="0"/>
              <a:t>("%d", &amp;temp[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30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nDisplaying</a:t>
            </a:r>
            <a:r>
              <a:rPr lang="en-IN" dirty="0"/>
              <a:t> values: \n\n");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// Using nested loop to display values of a 2d array</a:t>
            </a:r>
          </a:p>
          <a:p>
            <a:pPr marL="0" indent="0">
              <a:buNone/>
            </a:pPr>
            <a:r>
              <a:rPr lang="en-IN" dirty="0"/>
              <a:t>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2;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/>
              <a:t>for (j </a:t>
            </a:r>
            <a:r>
              <a:rPr lang="en-IN" dirty="0"/>
              <a:t>= 0; j &lt; 2; j++)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printf</a:t>
            </a:r>
            <a:r>
              <a:rPr lang="en-IN" dirty="0"/>
              <a:t>("%d", temp[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137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67D6-7464-46D6-BE2F-E561525A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CF1E-8B75-4137-97B7-F7087761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WAP to print a 2D array and calculate </a:t>
            </a:r>
            <a:r>
              <a:rPr lang="en-IN"/>
              <a:t>the sum.</a:t>
            </a:r>
          </a:p>
        </p:txBody>
      </p:sp>
    </p:spTree>
    <p:extLst>
      <p:ext uri="{BB962C8B-B14F-4D97-AF65-F5344CB8AC3E}">
        <p14:creationId xmlns:p14="http://schemas.microsoft.com/office/powerpoint/2010/main" val="419332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WAP in C to find the sum of two matrices of order 2*2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42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3768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WAP in C to find the sum of two matrices of order 2*2</a:t>
            </a:r>
          </a:p>
          <a:p>
            <a:r>
              <a:rPr lang="en-US" dirty="0"/>
              <a:t>Sample Input &amp; Output</a:t>
            </a:r>
          </a:p>
          <a:p>
            <a:pPr lvl="1"/>
            <a:r>
              <a:rPr lang="en-US" dirty="0"/>
              <a:t>Enter elements of 1st matrix</a:t>
            </a:r>
          </a:p>
          <a:p>
            <a:pPr lvl="1"/>
            <a:r>
              <a:rPr lang="en-US" dirty="0"/>
              <a:t>Enter a11: 2;</a:t>
            </a:r>
          </a:p>
          <a:p>
            <a:pPr lvl="1"/>
            <a:r>
              <a:rPr lang="en-US" dirty="0"/>
              <a:t>Enter a12: 0.5;</a:t>
            </a:r>
          </a:p>
          <a:p>
            <a:pPr lvl="1"/>
            <a:r>
              <a:rPr lang="en-US" dirty="0"/>
              <a:t>Enter a21: -1.1;</a:t>
            </a:r>
          </a:p>
          <a:p>
            <a:pPr lvl="1"/>
            <a:r>
              <a:rPr lang="en-US" dirty="0"/>
              <a:t>Enter a22: 2;</a:t>
            </a:r>
          </a:p>
          <a:p>
            <a:pPr lvl="1"/>
            <a:r>
              <a:rPr lang="en-US" dirty="0"/>
              <a:t>Enter elements of 2nd matrix</a:t>
            </a:r>
          </a:p>
          <a:p>
            <a:pPr lvl="1"/>
            <a:r>
              <a:rPr lang="en-US" dirty="0"/>
              <a:t>Enter b11: 0.2;</a:t>
            </a:r>
          </a:p>
          <a:p>
            <a:pPr lvl="1"/>
            <a:r>
              <a:rPr lang="en-US" dirty="0"/>
              <a:t>Enter b12: 0;</a:t>
            </a:r>
          </a:p>
          <a:p>
            <a:pPr lvl="1"/>
            <a:r>
              <a:rPr lang="en-US" dirty="0"/>
              <a:t>Enter b21: 0.23;</a:t>
            </a:r>
          </a:p>
          <a:p>
            <a:pPr lvl="1"/>
            <a:r>
              <a:rPr lang="en-US" dirty="0"/>
              <a:t>Enter b22: 23;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Sum Of Matrix:</a:t>
            </a:r>
          </a:p>
          <a:p>
            <a:pPr lvl="1"/>
            <a:r>
              <a:rPr lang="en-US" dirty="0"/>
              <a:t>2.2     0.5</a:t>
            </a:r>
          </a:p>
          <a:p>
            <a:pPr lvl="1"/>
            <a:r>
              <a:rPr lang="en-US" dirty="0"/>
              <a:t>-0.9    25.0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62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matrix multiplication </a:t>
            </a:r>
            <a:r>
              <a:rPr lang="en-US" i="1" dirty="0"/>
              <a:t>first matrix one row element is multiplied by second matrix all column elements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2995613"/>
            <a:ext cx="5500688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0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WAP to find the multiplication of </a:t>
            </a:r>
            <a:r>
              <a:rPr lang="en-US"/>
              <a:t>two matrices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05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843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Two-Dimensional (2D) array</vt:lpstr>
      <vt:lpstr>Initialization of a 2d array</vt:lpstr>
      <vt:lpstr>Example 1: Two-dimensional array to store and print values </vt:lpstr>
      <vt:lpstr>PowerPoint Presentation</vt:lpstr>
      <vt:lpstr>PowerPoint Presentation</vt:lpstr>
      <vt:lpstr>WAP in C to find the sum of two matrices of order 2*2 </vt:lpstr>
      <vt:lpstr>PowerPoint Presentation</vt:lpstr>
      <vt:lpstr>Matrix Multiplication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IIIT KOTTAYAM</cp:lastModifiedBy>
  <cp:revision>40</cp:revision>
  <dcterms:created xsi:type="dcterms:W3CDTF">2022-02-21T09:34:58Z</dcterms:created>
  <dcterms:modified xsi:type="dcterms:W3CDTF">2023-10-04T04:39:33Z</dcterms:modified>
</cp:coreProperties>
</file>