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1" r:id="rId27"/>
    <p:sldId id="28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07:3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2461 16388,'23'108'0,"-4"1"0,0 56 0,34 879 0,57 20 0,-85-893 0,-25-169 0,0-1 0,0 1 0,0-1 0,1 1 0,-1-1 0,1 0 0,-1 1 0,1-1 0,0 0 0,-1 1 0,1-1 0,0 0 0,0 0 0,0 1 0,0-1 0,0 0 0,0 0 0,0 0 0,0 0 0,0-1 0,1 1 0,-1 0 0,0 0 0,1-1 0,-1 1 0,0-1 0,1 1 0,-1-1 0,1 0 0,-1 1 0,1-1 0,-1 0 0,0 0 0,1 0 0,-1 0 0,1 0 0,-1 0 0,1 0 0,-1-1 0,1 1 0,-1-1 0,1 1 0,-1-1 0,0 1 0,1-1 0,-1 0 0,0 1 0,0-1 0,0 0 0,1 0 0,54-60 0,-9-12 0,-2-6 0</inkml:trace>
  <inkml:trace contextRef="#ctx0" brushRef="#br0" timeOffset="1975.135">1 2174 16388,'0'0'0,"0"0"0,0 0 0,0 0 0,1 2 0,19 14 0,0-2 0,1 0 0,1-1 0,0-1 0,0 0 0,1-2 0,1-1 0,-1-1 0,1-1 0,1-1 0,23 2 0,37 3 0,1-4 0,73-5 0,924-55-1,-676 23 2,1434-46-1,361 91 0,-66 41 0,-1273-78 0,-422 5 0,-269 17 0,-1 7 0,19 11 0,229 15 0,-403-12 0,-7-1 0,-1 1 0,-1-1 0,-1 1 0,0 0 0,-2 1 0,0-1 0,-2 1 0,0 0 0,-2 0 0,0 7 0,1 4 0,6 544 0,30 569 0,-28-853 0,13-1 0,18 34 0,49-9 0,-86-311 0,1 0 0,-2 0 0,1 1 0,-1-1 0,1 0 0,-2 1 0,1 0 0,-1-1 0,0 1 0,0 0 0,-1-1 0,0 1 0,0 0 0,-1 0 0,1-1 0,-2 1 0,1 0 0,-1-1 0,0 1 0,0-1 0,0 0 0,-1 1 0,0-1 0,-1 0 0,1-1 0,-1 1 0,0-1 0,0 0 0,-1 1 0,0-1 0,-15 5 0,-1 0 0,1-2 0,-2 0 0,1-2 0,-1 0 0,0-1 0,0-1 0,0-1 0,-1-1 0,1-2 0,-1 0 0,1-1 0,-11-2 0,-438-48-1,303 27 2,-1013-119-1,-1046 13 0,655 136 0,-1221 43 0,1516 41 0,1224-86 0,-14 2 0,0-3 0,1-2 0,-31-6 0,92 6 0,1-1 0,-1 0 0,0-1 0,0 1 0,0-1 0,0 0 0,1 0 0,-1 0 0,0-1 0,1 1 0,-1-1 0,1 0 0,0-1 0,0 1 0,-1-1 0,2 1 0,-1-1 0,0-1 0,1 1 0,-1 0 0,1-1 0,0 0 0,0 0 0,0 0 0,1 0 0,-1 0 0,1 0 0,0-1 0,0 1 0,1-1 0,-1 0 0,1 1 0,0-1 0,0 0 0,-2-52 0</inkml:trace>
  <inkml:trace contextRef="#ctx0" brushRef="#br0" timeOffset="2507.716">2479 2056 16388,'-6'14'0,"-11"31"0,2 1 0,3 0 0,1 1 0,3 0 0,2 0 0,0 17 0,3-35 0,-23 398 0,18 2 0,38 299 0,-17-458 0,-10-202 0,73 970 0,-73-1013 0,2 22 0,1 0 0,3-1 0,2 0 0,2 0 0,10 22 0,-23-65 0,1 0 0,0 0 0,0 0 0,1 0 0,-1 0 0,0 0 0,1 0 0,0-1 0,0 1 0,0 0 0,0-1 0,0 1 0,0-1 0,1 0 0,-1 0 0,1 0 0,-1 0 0,1 0 0,0-1 0,0 1 0,0-1 0,0 0 0,0 1 0,0-1 0,0-1 0,0 1 0,1 0 0,-1-1 0,0 0 0,0 0 0,1 0 0,-1 0 0,0 0 0,1-1 0,10-4 0,0-2 0,-1 1 0,0-2 0,0 0 0,-1-1 0,0 0 0,0 0 0,-1-1 0,-1-1 0,0 0 0,5-6 0,80-95 0,-4-4 0,41-75 0,-127 184 0,103-154 0</inkml:trace>
  <inkml:trace contextRef="#ctx0" brushRef="#br0" timeOffset="2885.004">4820 2488 16388,'238'-353'0,"-235"349"0,-3 3 0,0 0 0,0-1 0,0 1 0,1 0 0,-1-1 0,0 1 0,1 0 0,-1 0 0,1-1 0,0 1 0,-1 0 0,1 0 0,0 0 0,0 0 0,0 0 0,0 0 0,0 0 0,0 0 0,0 0 0,0 1 0,0-1 0,0 0 0,0 1 0,1-1 0,-1 1 0,0-1 0,0 1 0,1-1 0,-1 1 0,0 0 0,0 0 0,1-1 0,-1 1 0,0 0 0,1 0 0,-1 0 0,0 1 0,1-1 0,-1 0 0,0 0 0,1 1 0,-1-1 0,0 1 0,0-1 0,1 1 0,-1 0 0,0-1 0,0 1 0,0 0 0,0 0 0,5 112 0,-77 452 0,-88 1336 0,157-1860 0,-6 91 0,5 0 0,6 0 0,14 79 0,-14-192 0,0-1 0,1 0 0,1 1 0,1-1 0,1-1 0,0 1 0,8 11 0,-13-25 0,1 1 0,0-1 0,0 1 0,0-1 0,1 0 0,0 0 0,0 0 0,0-1 0,0 1 0,0-1 0,1 0 0,-1 0 0,1-1 0,0 1 0,0-1 0,0 0 0,0 0 0,0-1 0,0 1 0,1-1 0,-1-1 0,0 1 0,1-1 0,-1 1 0,1-2 0,-1 1 0,0-1 0,3 0 0,77-28 0,-2-16 0</inkml:trace>
  <inkml:trace contextRef="#ctx0" brushRef="#br0" timeOffset="3245.118">7248 2168 16388,'41'-2'0,"-35"1"0,-1 0 0,1 0 0,0 1 0,0-1 0,-1 1 0,1 1 0,0-1 0,-1 1 0,1 0 0,0 0 0,-1 1 0,1-1 0,-1 1 0,0 1 0,1-1 0,-1 1 0,0 0 0,-1 0 0,1 0 0,0 1 0,0 0 0,5 10 0,0 0 0,-1 1 0,-1 0 0,0 1 0,-2-1 0,1 1 0,-2 1 0,0-1 0,-1 1 0,-1 0 0,0 0 0,-1 0 0,-1 10 0,1-13 0,17 213 0,-10 1-1,-12 64 1,2-157 1,10 2028-1,-9-2017 0</inkml:trace>
  <inkml:trace contextRef="#ctx0" brushRef="#br0" timeOffset="4922.451">442 633 16388,'0'0'0,"0"0"0,0 0 0,0 0 0,0 0 0,0 14 0,-2 14 0,-3 25 0,-3 16 0,-5 21 0,-4 10 0,-1 7 0,1-3 0,4-14 0,4-22 0</inkml:trace>
  <inkml:trace contextRef="#ctx0" brushRef="#br0" timeOffset="5268.054">459 176 16388,'-15'-2'0,"-12"0"0,1 0 0,-1 2 0,0 1 0,0 1 0,1 2 0,-1 0 0,-8 4 0,54-17 0,-1 0 0,0-1 0,-1-1 0,0 0 0,-1-2 0,0 0 0,-1 0 0,10-12 0,41-47 0,-60 69 0,-13 18 0,5-10 0,-9 17 0</inkml:trace>
  <inkml:trace contextRef="#ctx0" brushRef="#br0" timeOffset="5597.998">893 1394 16388,'0'0'0,"0"0"0,0 0 0,0 0 0,0 0 0,16-3 0,22-6 0,18-8 0,0 0 0</inkml:trace>
  <inkml:trace contextRef="#ctx0" brushRef="#br0" timeOffset="5850.529">997 1034 16388,'0'0'0,"0"0"0,0 0 0,0 0 0,0 0 0,0 0 0,0 0 0,11-11 0,3-3 0</inkml:trace>
  <inkml:trace contextRef="#ctx0" brushRef="#br0" timeOffset="6493.475">1676 792 16388,'-10'5'0,"-2"6"0,0 0 0,0 1 0,1 0 0,1 1 0,0 0 0,1 1 0,1 0 0,0 0 0,0 1 0,2 0 0,-6 16 0,-1 3 0,0 0 0,3 1 0,0 0 0,3 1 0,1 0 0,1 0 0,2 0 0,2 1 0,1 3 0,-1-35 0,1 0 0,-1 0 0,1 0 0,0 0 0,0 0 0,1 0 0,0 0 0,0-1 0,0 1 0,0 0 0,1 0 0,-1 0 0,1-1 0,0 1 0,1-1 0,-1 0 0,1 0 0,0 1 0,0-2 0,0 1 0,1 0 0,-1-1 0,1 1 0,0-1 0,0 0 0,0 0 0,0-1 0,1 1 0,-1-1 0,1 0 0,-1 0 0,1 0 0,0-1 0,-1 0 0,1 0 0,0 0 0,0 0 0,0-1 0,4 0 0,10-6 0,-1-2 0,0 0 0,-1-1 0,0-1 0,-1 0 0,0-1 0,0-1 0,-1-1 0,-1 0 0,0 0 0,0-2 0,-2 0 0,0 0 0,6-11 0,10-10 0,-1-1 0,-2-1 0,-1-1 0,-3-1 0,-1-1 0,-2-1 0,-2-1 0,-1 0 0,-3-1 0,4-25 0,-14 60 0,0-1 0,-1 0 0,0 0 0,-1 1 0,0-1 0,0 0 0,-1 0 0,-1 0 0,1 1 0,-1-1 0,-1 1 0,0-1 0,0 1 0,-1 0 0,0 0 0,-1 0 0,0 1 0,0-1 0,-1 1 0,0 1 0,0-1 0,-1 1 0,0 0 0,0 0 0,0 1 0,-1 0 0,0 0 0,-5-2 0,-8 1 0,1 0 0,-1 1 0,0 1 0,0 1 0,0 1 0,0 0 0,-1 2 0,1 1 0,-1 0 0,1 2 0,-1 0 0,1 2 0,0 0 0,0 1 0,1 2 0,-1 0 0,1 0 0,1 2 0,-1 1 0,-9 7 0,-17 17 0,13-1 0</inkml:trace>
  <inkml:trace contextRef="#ctx0" brushRef="#br0" timeOffset="7479.567">3628 568 16388,'0'0'0,"0"0"0,0 0 0,0 0 0,0 2 0,-3 139 0,-6 0 0,-6 0 0,-6-2 0,-10 16 0,-21 148 0,46-263 0,-1 0 0,2 0 0,1 0 0,3 1 0,1-1 0,2 1 0,7 13 0</inkml:trace>
  <inkml:trace contextRef="#ctx0" brushRef="#br0" timeOffset="8279.656">5936 1126 16388,'0'0'0,"0"0"0,2-1 0,16-9 0,0 0 0,0 2 0,1 0 0,0 1 0,0 1 0,1 1 0,0 0 0,0 2 0,0 0 0,0 1 0,0 2 0,1 0 0,-1 1 0,0 0 0,0 2 0,0 1 0,17 4 0,-31-5 0,0 0 0,0 0 0,0 0 0,-1 1 0,1 0 0,-1 0 0,0 0 0,0 1 0,-1 0 0,1-1 0,-1 2 0,0-1 0,0 0 0,-1 1 0,1 0 0,-1 0 0,-1 0 0,1 0 0,-1 0 0,0 1 0,0-1 0,-1 0 0,0 1 0,0 0 0,-1-1 0,1 1 0,-1-1 0,-1 1 0,1 0 0,-1-1 0,-1 5 0,-8 29 0,-1 0 0,-2-1 0,-2 0 0,-1-1 0,-2-1 0,-2-1 0,-1 0 0,-2-2 0,-1 0 0,-1-2 0,-2 0 0,-5 1 0,-144 128 0,175-160 0,0-1 0,0 1 0,0-1 0,0 1 0,1-1 0,-1 1 0,0 0 0,0-1 0,0 1 0,1 0 0,-1-1 0,0 1 0,1 0 0,-1 0 0,1 0 0,-1 0 0,1 0 0,-1 0 0,1 0 0,0-1 0,-1 1 0,1 0 0,0 0 0,0 0 0,0 1 0,0-1 0,0 0 0,0 0 0,0 0 0,0 0 0,0 0 0,0 0 0,1 0 0,-1 0 0,0 0 0,1-1 0,-1 1 0,1 0 0,-1 0 0,1 0 0,-1 0 0,1 0 0,-1 0 0,1-1 0,0 1 0,0 0 0,-1-1 0,1 1 0,0 0 0,0 0 0,52 23 0,-5-17 0,0-3 0,1-1 0,-1-3 0,1-2 0,-1-2 0,0-2 0,42-11 0,51-10 0,-2-6 0,-1-6 0,24-15 0,-47 10 0</inkml:trace>
  <inkml:trace contextRef="#ctx0" brushRef="#br0" timeOffset="8939.998">8728 1106 16388,'14'-11'0,"3"-1"0,0 1 0,1 1 0,1 0 0,0 2 0,0 0 0,0 1 0,1 1 0,0 1 0,0 1 0,1 0 0,-1 2 0,1 0 0,-1 1 0,1 1 0,0 1 0,-1 1 0,1 1 0,-1 1 0,0 0 0,0 2 0,0 0 0,-1 1 0,9 6 0,-21-10 0,-1 0 0,0 1 0,0 0 0,-1 0 0,1 0 0,-1 1 0,0 0 0,0 0 0,0 0 0,-1 1 0,0-1 0,0 1 0,0 0 0,-1 0 0,0 0 0,0 1 0,-1-1 0,1 1 0,-1 0 0,-1 0 0,1-1 0,-1 1 0,-1 0 0,1 0 0,-1 0 0,0 0 0,-1 0 0,1 0 0,-1 0 0,-1 0 0,0 0 0,0 0 0,0-1 0,0 1 0,-1-1 0,-2 4 0,-7 9 0,-1-1 0,-1-1 0,0 0 0,-1-1 0,-1-1 0,-1 0 0,0-1 0,0-1 0,-2 0 0,1-1 0,-2-2 0,1 0 0,-2 0 0,1-2 0,-1-1 0,0-1 0,-1 0 0,1-1 0,-18 0 0,75 4 0,42-3 0,0 4 0,-1 3 0,-1 4 0,0 2 0,-1 4 0,68 32 0,-135-52 0,1 0 0,-1 1 0,1 0 0,-1 0 0,0 1 0,-1 0 0,1 0 0,-1 1 0,0 0 0,-1 0 0,1 1 0,-1 0 0,-1 0 0,1 0 0,-1 1 0,0 0 0,-1 0 0,0 0 0,0 1 0,-1-1 0,0 1 0,0 0 0,-1 0 0,0 0 0,-1 0 0,0 0 0,0 0 0,-1 0 0,0 0 0,-1 0 0,0 2 0,-3 2 0,-1 0 0,-1 0 0,0-1 0,-1 1 0,0-1 0,-1-1 0,-1 1 0,1-1 0,-2-1 0,1 0 0,-2 0 0,1-1 0,-1 0 0,-1 0 0,-2 0 0,-191 99 0,113-69-1,-153 82 2,198-80-1,46-40 0,1 0 0,-1 0 0,0 0 0,1 0 0,-1 0 0,1 0 0,-1 0 0,1 0 0,-1 1 0,1-1 0,0 0 0,-1 0 0,1 0 0,0 1 0,0-1 0,0 0 0,0 0 0,0 1 0,0-1 0,0 0 0,1 0 0,-1 0 0,0 1 0,1-1 0,-1 0 0,1 0 0,-1 0 0,1 0 0,-1 0 0,1 0 0,0 0 0,0 0 0,-1 0 0,1 0 0,0 0 0,0 0 0,0-1 0,0 1 0,0 0 0,0 0 0,0-1 0,0 1 0,1-1 0,-1 1 0,1-1 0,10 5 0,1-2 0,-1 1 0,1-2 0,0 0 0,0 0 0,0-1 0,0-1 0,11-1 0,-19 1 0,79-1 0</inkml:trace>
  <inkml:trace contextRef="#ctx0" brushRef="#br0" timeOffset="10038.36">10449 2237 16388,'17'-6'0,"156"-50"0,1 8 0,2 8 0,171-17 0,548-20 0,-798 71 0,197-14 0,209-12 0,136 22 0,-628 10 0,186 21 0,-186-18 0,-1 0 0,1 1 0,-1 1 0,0-1 0,0 1 0,0 1 0,-1 0 0,0 0 0,0 1 0,0 0 0,-1 1 0,0 0 0,-1 0 0,1 1 0,-2-1 0,4 7 0,6 18 0,-1 1 0,-2 0 0,-1 1 0,-2 0 0,-2 1 0,-1 0 0,-1 1 0,-2-1 0,-2 1 0,-2 5 0,1-37 0,17 836 0,27-234 0,62 246 0,-89-756 0,-4 1 0,-4 0 0,-5 1 0,-4 0 0,-4 0 0,-5-1 0,-4 0 0,-5 7 0,12-83 0,0-1 0,-2 1 0,-1-2 0,0 1 0,-1-1 0,-2 0 0,0-1 0,-1 0 0,0-1 0,-2 0 0,0-1 0,-1-1 0,-1 0 0,0-1 0,-1 0 0,-1-2 0,0 0 0,-1-1 0,0-1 0,-1-1 0,0 0 0,-7 1 0,-43 7 0,0-4 0,-1-2 0,0-3 0,-1-4 0,-50-3 0,-605-22 0,354 2 0,-802 31 0,1108-10 0,-7 2 0,0-3 0,0-3 0,1-4 0,-9-4 0,65 6 0,0 0 0,1-2 0,0 0 0,0-1 0,0 0 0,0-1 0,1-1 0,1 0 0,-4-4 0,-28-26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07:4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16388,'0'0'0,"0"0"0,0 0 0,0 0 0,0 0 0,0 0 0,0 0 0,16 0 0,16 1 0,16 3 0,6 4 0,1 9 0,-4 6 0,-6 10 0,-7 6 0,-7 6 0,-8-3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07:4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16388,'4'21'0,"39"141"0,7-2 0,7-2 0,63 119 0,275 530 0,-331-708 0,-39-86 0,-5-14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07:4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70 16388,'0'0'0,"0"0"0,0 0 0,0 0 0,-1 18 0,-1 13 0,1 0 0,2 0 0,1-1 0,2 1 0,0-1 0,2 1 0,5 9 0,-9-30 0,2 1 0,-1-1 0,1 0 0,1 0 0,0 0 0,0-1 0,1 0 0,0 0 0,0 0 0,1-1 0,0 0 0,1 0 0,0 0 0,0-1 0,1-1 0,-1 1 0,1-1 0,1-1 0,-1 0 0,1 0 0,0-1 0,7 2 0,-6-5 0,1 0 0,-1-1 0,1 0 0,0-1 0,-1 0 0,1-1 0,-1 0 0,1-1 0,-1-1 0,0 1 0,0-2 0,-1 1 0,1-2 0,-1 1 0,0-2 0,0 1 0,-1-1 0,0 0 0,0-1 0,-1 0 0,0-1 0,0 0 0,-1 0 0,0 0 0,-1-1 0,0 0 0,0 0 0,-1-1 0,0 0 0,-1 0 0,-2 5 0,-1 1 0,0 0 0,0-1 0,0 1 0,-1-1 0,0 1 0,0-1 0,0 1 0,0-1 0,-1 1 0,0-1 0,-1 1 0,1-1 0,-1 1 0,0 0 0,0 0 0,0 0 0,-1 0 0,0 0 0,0 1 0,0-1 0,0 1 0,-1-1 0,0 1 0,0 1 0,0-1 0,0 0 0,-1 1 0,1 0 0,-4-2 0,-12-8 0,-1 2 0,-1 0 0,0 1 0,-1 1 0,0 1 0,-9-2 0,-170-42 0,199 51 0,1 0 0,0 0 0,-1 0 0,1 0 0,0-1 0,0 1 0,0-1 0,0 0 0,0 1 0,0-1 0,1 0 0,-1 0 0,1 0 0,-1 0 0,1-1 0,0 1 0,-1 0 0,1 0 0,1-1 0,-1 1 0,0-1 0,0 0 0,-2-25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07:4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16388,'0'0'0,"0"0"0,0 0 0,0 0 0,-11 9 0,-14 14 0,-11 15 0,-8 12 0,-6 9 0,6-6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3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0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7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B34D-ED16-4D5A-8795-9B960EE79F7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19B-D202-426D-8498-960C99DE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How to declare them, initialize them and use them for various I/O operations with the help of examples.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50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Enter name: Rose flower</a:t>
            </a:r>
          </a:p>
          <a:p>
            <a:r>
              <a:rPr lang="en-US" dirty="0"/>
              <a:t>Your name is Rose flower</a:t>
            </a:r>
          </a:p>
          <a:p>
            <a:pPr marL="0" indent="0">
              <a:buNone/>
            </a:pPr>
            <a:r>
              <a:rPr lang="en-US" dirty="0"/>
              <a:t>Drawback</a:t>
            </a:r>
          </a:p>
          <a:p>
            <a:r>
              <a:rPr lang="en-US" dirty="0"/>
              <a:t>Buffer overflow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20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strings in C using library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 supports a large number of string handling functions in the standard library "</a:t>
            </a:r>
            <a:r>
              <a:rPr lang="en-US" dirty="0" err="1"/>
              <a:t>string.h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dirty="0"/>
              <a:t>Few commonly used string handling functions are discussed below: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	Work of Function</a:t>
            </a:r>
          </a:p>
          <a:p>
            <a:r>
              <a:rPr lang="en-US" dirty="0" err="1"/>
              <a:t>strlen</a:t>
            </a:r>
            <a:r>
              <a:rPr lang="en-US" dirty="0"/>
              <a:t>()	computes string's length</a:t>
            </a:r>
          </a:p>
          <a:p>
            <a:r>
              <a:rPr lang="en-US" dirty="0" err="1"/>
              <a:t>strcpy</a:t>
            </a:r>
            <a:r>
              <a:rPr lang="en-US" dirty="0"/>
              <a:t>()	copies a string to another</a:t>
            </a:r>
          </a:p>
          <a:p>
            <a:r>
              <a:rPr lang="en-US" dirty="0" err="1"/>
              <a:t>strcat</a:t>
            </a:r>
            <a:r>
              <a:rPr lang="en-US" dirty="0"/>
              <a:t>()	concatenates(joins) two strings</a:t>
            </a:r>
          </a:p>
          <a:p>
            <a:r>
              <a:rPr lang="en-US" dirty="0" err="1"/>
              <a:t>strcmp</a:t>
            </a:r>
            <a:r>
              <a:rPr lang="en-US" dirty="0"/>
              <a:t>()	compares two strings</a:t>
            </a:r>
          </a:p>
          <a:p>
            <a:r>
              <a:rPr lang="en-US" dirty="0" err="1"/>
              <a:t>strlwr</a:t>
            </a:r>
            <a:r>
              <a:rPr lang="en-US" dirty="0"/>
              <a:t>()	converts string to lowercase</a:t>
            </a:r>
          </a:p>
          <a:p>
            <a:r>
              <a:rPr lang="en-US" dirty="0" err="1"/>
              <a:t>strupr</a:t>
            </a:r>
            <a:r>
              <a:rPr lang="en-US" dirty="0"/>
              <a:t>()	converts string to uppercase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80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strlen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calculates the length of a given string.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takes a string as an argument and returns its length. The returned value is of type </a:t>
            </a:r>
            <a:r>
              <a:rPr lang="en-US" dirty="0" err="1"/>
              <a:t>size_t</a:t>
            </a:r>
            <a:r>
              <a:rPr lang="en-US" dirty="0"/>
              <a:t> (the unsigned integer type).</a:t>
            </a:r>
          </a:p>
          <a:p>
            <a:endParaRPr lang="en-US" dirty="0"/>
          </a:p>
          <a:p>
            <a:r>
              <a:rPr lang="en-US" dirty="0"/>
              <a:t>It is defined in the &lt;</a:t>
            </a:r>
            <a:r>
              <a:rPr lang="en-US" dirty="0" err="1"/>
              <a:t>string.h</a:t>
            </a:r>
            <a:r>
              <a:rPr lang="en-US" dirty="0"/>
              <a:t>&gt; header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01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 </a:t>
            </a:r>
            <a:r>
              <a:rPr lang="en-IN" dirty="0" err="1"/>
              <a:t>strlen</a:t>
            </a:r>
            <a:r>
              <a:rPr lang="en-IN" dirty="0"/>
              <a:t>()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a[20]="Program";</a:t>
            </a:r>
          </a:p>
          <a:p>
            <a:pPr marL="0" indent="0">
              <a:buNone/>
            </a:pPr>
            <a:r>
              <a:rPr lang="en-IN" dirty="0"/>
              <a:t>    char b[20]={'</a:t>
            </a:r>
            <a:r>
              <a:rPr lang="en-IN" dirty="0" err="1"/>
              <a:t>P','r','o','g','r','a','m</a:t>
            </a:r>
            <a:r>
              <a:rPr lang="en-IN" dirty="0"/>
              <a:t>','\0'};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using the %</a:t>
            </a:r>
            <a:r>
              <a:rPr lang="en-IN" dirty="0" err="1"/>
              <a:t>zu</a:t>
            </a:r>
            <a:r>
              <a:rPr lang="en-IN" dirty="0"/>
              <a:t> format </a:t>
            </a:r>
            <a:r>
              <a:rPr lang="en-IN" dirty="0" err="1"/>
              <a:t>specifier</a:t>
            </a:r>
            <a:r>
              <a:rPr lang="en-IN" dirty="0"/>
              <a:t> to print </a:t>
            </a:r>
            <a:r>
              <a:rPr lang="en-IN" dirty="0" err="1"/>
              <a:t>size_t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("Length of string a = %d \n",</a:t>
            </a:r>
            <a:r>
              <a:rPr lang="en-IN" dirty="0" err="1"/>
              <a:t>strlen</a:t>
            </a:r>
            <a:r>
              <a:rPr lang="en-IN" dirty="0"/>
              <a:t>(a));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("Length of string b = %d \n",</a:t>
            </a:r>
            <a:r>
              <a:rPr lang="en-IN" dirty="0" err="1"/>
              <a:t>strlen</a:t>
            </a:r>
            <a:r>
              <a:rPr lang="en-IN" dirty="0"/>
              <a:t>(b));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ED1B28-D1C5-465E-B46C-01680FCCA2CC}"/>
                  </a:ext>
                </a:extLst>
              </p14:cNvPr>
              <p14:cNvContentPartPr/>
              <p14:nvPr/>
            </p14:nvContentPartPr>
            <p14:xfrm>
              <a:off x="6689374" y="1395716"/>
              <a:ext cx="5198040" cy="2177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ED1B28-D1C5-465E-B46C-01680FCCA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0734" y="1386717"/>
                <a:ext cx="5215680" cy="2195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24E948-C267-461B-8997-6DB4D2F60F34}"/>
                  </a:ext>
                </a:extLst>
              </p14:cNvPr>
              <p14:cNvContentPartPr/>
              <p14:nvPr/>
            </p14:nvContentPartPr>
            <p14:xfrm>
              <a:off x="10484494" y="3818156"/>
              <a:ext cx="141840" cy="7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24E948-C267-461B-8997-6DB4D2F60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5494" y="3809156"/>
                <a:ext cx="1594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35843F-97B1-492B-96B7-788951B13870}"/>
                  </a:ext>
                </a:extLst>
              </p14:cNvPr>
              <p14:cNvContentPartPr/>
              <p14:nvPr/>
            </p14:nvContentPartPr>
            <p14:xfrm>
              <a:off x="10901374" y="3881156"/>
              <a:ext cx="280440" cy="611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35843F-97B1-492B-96B7-788951B13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2734" y="3872156"/>
                <a:ext cx="2980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13D42C-4FE0-49E5-9778-A6FF4814B9F1}"/>
                  </a:ext>
                </a:extLst>
              </p14:cNvPr>
              <p14:cNvContentPartPr/>
              <p14:nvPr/>
            </p14:nvContentPartPr>
            <p14:xfrm>
              <a:off x="11367934" y="4219556"/>
              <a:ext cx="174960" cy="189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13D42C-4FE0-49E5-9778-A6FF4814B9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58934" y="4210916"/>
                <a:ext cx="192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BD6FF2-B03B-4728-BEDA-1FADDB771C9B}"/>
                  </a:ext>
                </a:extLst>
              </p14:cNvPr>
              <p14:cNvContentPartPr/>
              <p14:nvPr/>
            </p14:nvContentPartPr>
            <p14:xfrm>
              <a:off x="11581774" y="3775676"/>
              <a:ext cx="75960" cy="83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BD6FF2-B03B-4728-BEDA-1FADDB771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72774" y="3767036"/>
                <a:ext cx="9360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44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Length of string a = 7</a:t>
            </a:r>
          </a:p>
          <a:p>
            <a:r>
              <a:rPr lang="en-US" dirty="0"/>
              <a:t>Length of string b = 7</a:t>
            </a:r>
          </a:p>
          <a:p>
            <a:r>
              <a:rPr lang="en-US" dirty="0"/>
              <a:t>Note that the </a:t>
            </a:r>
            <a:r>
              <a:rPr lang="en-US" dirty="0" err="1"/>
              <a:t>strlen</a:t>
            </a:r>
            <a:r>
              <a:rPr lang="en-US" dirty="0"/>
              <a:t>() function doesn't count the null character \0 while calculating the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76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strcpy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strcpy</a:t>
            </a:r>
            <a:r>
              <a:rPr lang="en-US" dirty="0"/>
              <a:t>() function copies the string pointed by source (including the null character) to the destination.</a:t>
            </a:r>
          </a:p>
          <a:p>
            <a:r>
              <a:rPr lang="en-US" dirty="0"/>
              <a:t>The </a:t>
            </a:r>
            <a:r>
              <a:rPr lang="en-US" dirty="0" err="1"/>
              <a:t>strcpy</a:t>
            </a:r>
            <a:r>
              <a:rPr lang="en-US" dirty="0"/>
              <a:t>() function also returns the copied string.</a:t>
            </a:r>
          </a:p>
          <a:p>
            <a:r>
              <a:rPr lang="en-US" dirty="0"/>
              <a:t>The </a:t>
            </a:r>
            <a:r>
              <a:rPr lang="en-US" dirty="0" err="1"/>
              <a:t>strcpy</a:t>
            </a:r>
            <a:r>
              <a:rPr lang="en-US" dirty="0"/>
              <a:t>() function is defined in the </a:t>
            </a:r>
            <a:r>
              <a:rPr lang="en-US" dirty="0" err="1"/>
              <a:t>string.h</a:t>
            </a:r>
            <a:r>
              <a:rPr lang="en-US" dirty="0"/>
              <a:t> header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83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C </a:t>
            </a:r>
            <a:r>
              <a:rPr lang="en-IN" dirty="0" err="1"/>
              <a:t>strcpy</a:t>
            </a:r>
            <a:r>
              <a:rPr lang="en-IN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305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char str1[20] = "C programming";</a:t>
            </a:r>
          </a:p>
          <a:p>
            <a:pPr marL="0" indent="0">
              <a:buNone/>
            </a:pPr>
            <a:r>
              <a:rPr lang="en-IN" dirty="0"/>
              <a:t>  char str2[20];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// copying str1 to str2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strcpy</a:t>
            </a:r>
            <a:r>
              <a:rPr lang="en-IN" dirty="0"/>
              <a:t>(str2, str1);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puts(str2); // C programming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95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 programming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When you use </a:t>
            </a:r>
            <a:r>
              <a:rPr lang="en-US" dirty="0" err="1"/>
              <a:t>strcpy</a:t>
            </a:r>
            <a:r>
              <a:rPr lang="en-US" dirty="0"/>
              <a:t>(), the size of the destination string should be large enough to store the copied string. Otherwise, it may result in undefined behavior.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3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strcat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see, the </a:t>
            </a:r>
            <a:r>
              <a:rPr lang="en-US" dirty="0" err="1"/>
              <a:t>strcat</a:t>
            </a:r>
            <a:r>
              <a:rPr lang="en-US" dirty="0"/>
              <a:t>() function takes two arguments:</a:t>
            </a:r>
          </a:p>
          <a:p>
            <a:endParaRPr lang="en-US" dirty="0"/>
          </a:p>
          <a:p>
            <a:r>
              <a:rPr lang="en-US" dirty="0"/>
              <a:t>destination - destination string</a:t>
            </a:r>
          </a:p>
          <a:p>
            <a:r>
              <a:rPr lang="en-US" dirty="0"/>
              <a:t>source - source 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strcat</a:t>
            </a:r>
            <a:r>
              <a:rPr lang="en-US" dirty="0"/>
              <a:t>() function concatenates the destination string and the source string, and the result is stored in the destination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42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C </a:t>
            </a:r>
            <a:r>
              <a:rPr lang="en-US" dirty="0" err="1"/>
              <a:t>strcat</a:t>
            </a:r>
            <a:r>
              <a:rPr lang="en-US" dirty="0"/>
              <a:t>()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char str1[100] = "This is ", str2[] = " C program";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// concatenates str1 and str2</a:t>
            </a:r>
          </a:p>
          <a:p>
            <a:pPr marL="0" indent="0">
              <a:buNone/>
            </a:pPr>
            <a:r>
              <a:rPr lang="en-US" dirty="0"/>
              <a:t>   // the resultant string is stored in str1.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strcat</a:t>
            </a:r>
            <a:r>
              <a:rPr lang="en-US" dirty="0"/>
              <a:t>(str1, str2);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puts(str1);</a:t>
            </a:r>
          </a:p>
          <a:p>
            <a:pPr marL="0" indent="0">
              <a:buNone/>
            </a:pPr>
            <a:r>
              <a:rPr lang="en-US" dirty="0"/>
              <a:t>   puts(str2);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0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characters terminated with a null character \0.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/>
              <a:t>char c[9] </a:t>
            </a:r>
            <a:r>
              <a:rPr lang="en-US" dirty="0"/>
              <a:t>= "c string";</a:t>
            </a:r>
          </a:p>
          <a:p>
            <a:r>
              <a:rPr lang="en-US" dirty="0"/>
              <a:t>When the compiler encounters a sequence of characters enclosed in the double quotation marks, it appends a null character \0 at the end by default.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6" y="4657725"/>
            <a:ext cx="5457824" cy="1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This is C program</a:t>
            </a:r>
          </a:p>
          <a:p>
            <a:r>
              <a:rPr lang="en-US" dirty="0"/>
              <a:t>C program</a:t>
            </a:r>
          </a:p>
          <a:p>
            <a:r>
              <a:rPr lang="en-US" dirty="0"/>
              <a:t>Note: When we use </a:t>
            </a:r>
            <a:r>
              <a:rPr lang="en-US" dirty="0" err="1"/>
              <a:t>strcat</a:t>
            </a:r>
            <a:r>
              <a:rPr lang="en-US" dirty="0"/>
              <a:t>(), the size of the destination string should be large enough to store the resultant string. If not, we will get the segmentation fault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9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strcmp</a:t>
            </a:r>
            <a:r>
              <a:rPr lang="en-US" dirty="0"/>
              <a:t>() Parameters</a:t>
            </a:r>
          </a:p>
          <a:p>
            <a:r>
              <a:rPr lang="en-US" dirty="0"/>
              <a:t>The function takes two parameters:</a:t>
            </a:r>
          </a:p>
          <a:p>
            <a:endParaRPr lang="en-US" dirty="0"/>
          </a:p>
          <a:p>
            <a:r>
              <a:rPr lang="en-US" dirty="0"/>
              <a:t>str1 - a string</a:t>
            </a:r>
          </a:p>
          <a:p>
            <a:r>
              <a:rPr lang="en-US" dirty="0"/>
              <a:t>str2 - a string</a:t>
            </a:r>
          </a:p>
          <a:p>
            <a:r>
              <a:rPr lang="en-US" dirty="0"/>
              <a:t>Return Value from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  <a:p>
            <a:r>
              <a:rPr lang="en-US" dirty="0"/>
              <a:t>Return Value	Remarks</a:t>
            </a:r>
          </a:p>
          <a:p>
            <a:r>
              <a:rPr lang="en-US" dirty="0"/>
              <a:t>0	if strings are equal</a:t>
            </a:r>
          </a:p>
          <a:p>
            <a:r>
              <a:rPr lang="en-US" dirty="0"/>
              <a:t>&gt;0	if the first non-matching character in str1 is greater (in ASCII) than that of str2.</a:t>
            </a:r>
          </a:p>
          <a:p>
            <a:r>
              <a:rPr lang="en-US" dirty="0"/>
              <a:t>&lt;0	if the first non-matching character in str1 is lower (in ASCII) than that of str2.</a:t>
            </a:r>
          </a:p>
          <a:p>
            <a:r>
              <a:rPr lang="en-US" dirty="0"/>
              <a:t>The </a:t>
            </a:r>
            <a:r>
              <a:rPr lang="en-US" dirty="0" err="1"/>
              <a:t>strcmp</a:t>
            </a:r>
            <a:r>
              <a:rPr lang="en-US" dirty="0"/>
              <a:t>() function is defined in the </a:t>
            </a:r>
            <a:r>
              <a:rPr lang="en-US" dirty="0" err="1"/>
              <a:t>string.h</a:t>
            </a:r>
            <a:r>
              <a:rPr lang="en-US" dirty="0"/>
              <a:t> header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2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C </a:t>
            </a:r>
            <a:r>
              <a:rPr lang="en-IN" dirty="0" err="1"/>
              <a:t>strcmp</a:t>
            </a:r>
            <a:r>
              <a:rPr lang="en-IN" dirty="0"/>
              <a:t>()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53625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char str1[] = "</a:t>
            </a:r>
            <a:r>
              <a:rPr lang="en-IN" dirty="0" err="1"/>
              <a:t>abcd</a:t>
            </a:r>
            <a:r>
              <a:rPr lang="en-IN" dirty="0"/>
              <a:t>", str2[] = "</a:t>
            </a:r>
            <a:r>
              <a:rPr lang="en-IN" dirty="0" err="1"/>
              <a:t>abCd</a:t>
            </a:r>
            <a:r>
              <a:rPr lang="en-IN" dirty="0"/>
              <a:t>", str3[] = "</a:t>
            </a:r>
            <a:r>
              <a:rPr lang="en-IN" dirty="0" err="1"/>
              <a:t>abcd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result;</a:t>
            </a:r>
          </a:p>
          <a:p>
            <a:pPr marL="0" indent="0">
              <a:buNone/>
            </a:pPr>
            <a:r>
              <a:rPr lang="en-IN" dirty="0"/>
              <a:t>  // comparing strings str1 and str2</a:t>
            </a:r>
          </a:p>
          <a:p>
            <a:pPr marL="0" indent="0">
              <a:buNone/>
            </a:pPr>
            <a:r>
              <a:rPr lang="en-IN" dirty="0"/>
              <a:t>  result = </a:t>
            </a:r>
            <a:r>
              <a:rPr lang="en-IN" dirty="0" err="1"/>
              <a:t>strcmp</a:t>
            </a:r>
            <a:r>
              <a:rPr lang="en-IN" dirty="0"/>
              <a:t>(str1, str2);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strcmp</a:t>
            </a:r>
            <a:r>
              <a:rPr lang="en-IN" dirty="0"/>
              <a:t>(str1, str2) = %d\n", result);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// comparing strings str1 and str3</a:t>
            </a:r>
          </a:p>
          <a:p>
            <a:pPr marL="0" indent="0">
              <a:buNone/>
            </a:pPr>
            <a:r>
              <a:rPr lang="en-IN" dirty="0"/>
              <a:t>  result = </a:t>
            </a:r>
            <a:r>
              <a:rPr lang="en-IN" dirty="0" err="1"/>
              <a:t>strcmp</a:t>
            </a:r>
            <a:r>
              <a:rPr lang="en-IN" dirty="0"/>
              <a:t>(str1, str3);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strcmp</a:t>
            </a:r>
            <a:r>
              <a:rPr lang="en-IN" dirty="0"/>
              <a:t>(str1, str3) = %d\n", result);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89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strcmp</a:t>
            </a:r>
            <a:r>
              <a:rPr lang="en-US" dirty="0"/>
              <a:t>(str1, str2) = 1</a:t>
            </a:r>
          </a:p>
          <a:p>
            <a:r>
              <a:rPr lang="en-US" dirty="0" err="1"/>
              <a:t>strcmp</a:t>
            </a:r>
            <a:r>
              <a:rPr lang="en-US" dirty="0"/>
              <a:t>(str1, str3) = 0</a:t>
            </a:r>
          </a:p>
          <a:p>
            <a:r>
              <a:rPr lang="en-US" dirty="0"/>
              <a:t>In the program,</a:t>
            </a:r>
          </a:p>
          <a:p>
            <a:endParaRPr lang="en-US" dirty="0"/>
          </a:p>
          <a:p>
            <a:r>
              <a:rPr lang="en-US" dirty="0"/>
              <a:t>strings str1 and str2 are not equal. Hence, the result is a non-zero integer.</a:t>
            </a:r>
          </a:p>
          <a:p>
            <a:r>
              <a:rPr lang="en-US" dirty="0"/>
              <a:t>strings str1 and str3 are equal. Hence, the result is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82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strlwr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</a:t>
            </a:r>
            <a:r>
              <a:rPr lang="en-US" dirty="0" err="1"/>
              <a:t>Strlwr</a:t>
            </a:r>
            <a:r>
              <a:rPr lang="en-US" dirty="0"/>
              <a:t> function is a C String Function, used to convert the user-specified characters or string into Lowercase letters. </a:t>
            </a:r>
          </a:p>
          <a:p>
            <a:r>
              <a:rPr lang="en-US" dirty="0"/>
              <a:t>The following C Programming </a:t>
            </a:r>
            <a:r>
              <a:rPr lang="en-US" dirty="0" err="1"/>
              <a:t>strlwr</a:t>
            </a:r>
            <a:r>
              <a:rPr lang="en-US" dirty="0"/>
              <a:t> function will accept the characters as the parameter and convert all the characters in a string to lowercase using the built-in String function </a:t>
            </a:r>
            <a:r>
              <a:rPr lang="en-US" dirty="0" err="1"/>
              <a:t>strlwr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strlwr</a:t>
            </a:r>
            <a:r>
              <a:rPr lang="en-US" dirty="0"/>
              <a:t>(chars)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34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</a:t>
            </a:r>
            <a:r>
              <a:rPr lang="en-US" dirty="0" err="1"/>
              <a:t>str</a:t>
            </a:r>
            <a:r>
              <a:rPr lang="en-US" dirty="0"/>
              <a:t>[] = "C </a:t>
            </a:r>
            <a:r>
              <a:rPr lang="en-US" dirty="0" err="1"/>
              <a:t>LanGUAGE</a:t>
            </a:r>
            <a:r>
              <a:rPr lang="en-US" dirty="0"/>
              <a:t>";</a:t>
            </a:r>
          </a:p>
          <a:p>
            <a:r>
              <a:rPr lang="en-US" dirty="0"/>
              <a:t> 	</a:t>
            </a:r>
            <a:r>
              <a:rPr lang="en-US" dirty="0" err="1"/>
              <a:t>printf</a:t>
            </a:r>
            <a:r>
              <a:rPr lang="en-US" dirty="0"/>
              <a:t>("\n Lower Case String is = %s", </a:t>
            </a:r>
            <a:r>
              <a:rPr lang="en-US" dirty="0" err="1"/>
              <a:t>strlwr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));</a:t>
            </a:r>
          </a:p>
          <a:p>
            <a:r>
              <a:rPr lang="en-US" dirty="0"/>
              <a:t> 	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30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strupr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</a:t>
            </a:r>
            <a:r>
              <a:rPr lang="en-US" dirty="0" err="1"/>
              <a:t>Strupr</a:t>
            </a:r>
            <a:r>
              <a:rPr lang="en-US" dirty="0"/>
              <a:t> function is a C String Function, used to convert the user-specified characters or string into uppercase letters. </a:t>
            </a:r>
          </a:p>
          <a:p>
            <a:r>
              <a:rPr lang="en-US" dirty="0"/>
              <a:t>The following C Programming </a:t>
            </a:r>
            <a:r>
              <a:rPr lang="en-US" dirty="0" err="1"/>
              <a:t>strlwr</a:t>
            </a:r>
            <a:r>
              <a:rPr lang="en-US" dirty="0"/>
              <a:t> function will accept the characters as the parameter and convert all the characters in a string to uppercase using the built-in String function </a:t>
            </a:r>
            <a:r>
              <a:rPr lang="en-US" dirty="0" err="1"/>
              <a:t>strupr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strupr</a:t>
            </a:r>
            <a:r>
              <a:rPr lang="en-US" dirty="0"/>
              <a:t>(chars)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12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strupr</a:t>
            </a:r>
            <a:r>
              <a:rPr lang="en-US" dirty="0"/>
              <a:t>()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char </a:t>
            </a:r>
            <a:r>
              <a:rPr lang="en-IN" dirty="0" err="1"/>
              <a:t>str</a:t>
            </a:r>
            <a:r>
              <a:rPr lang="en-IN" dirty="0"/>
              <a:t>[] = "C Language";</a:t>
            </a:r>
          </a:p>
          <a:p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("\n upper Case String is = %s", </a:t>
            </a:r>
            <a:r>
              <a:rPr lang="en-IN" dirty="0" err="1"/>
              <a:t>strupr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));</a:t>
            </a:r>
          </a:p>
          <a:p>
            <a:r>
              <a:rPr lang="en-IN" dirty="0"/>
              <a:t> 	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50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calculate Length of String without Using </a:t>
            </a:r>
            <a:r>
              <a:rPr lang="en-US" dirty="0" err="1"/>
              <a:t>strlen</a:t>
            </a:r>
            <a:r>
              <a:rPr lang="en-US" dirty="0"/>
              <a:t>() Function</a:t>
            </a:r>
          </a:p>
          <a:p>
            <a:r>
              <a:rPr lang="en-US" dirty="0"/>
              <a:t>WAP to Concatenate Two Strings Without Using </a:t>
            </a:r>
            <a:r>
              <a:rPr lang="en-US" dirty="0" err="1"/>
              <a:t>strcat</a:t>
            </a:r>
            <a:r>
              <a:rPr lang="en-US" dirty="0"/>
              <a:t>()</a:t>
            </a:r>
          </a:p>
          <a:p>
            <a:r>
              <a:rPr lang="en-US" dirty="0"/>
              <a:t>WAP to find the frequency of a character in a string</a:t>
            </a:r>
          </a:p>
        </p:txBody>
      </p:sp>
    </p:spTree>
    <p:extLst>
      <p:ext uri="{BB962C8B-B14F-4D97-AF65-F5344CB8AC3E}">
        <p14:creationId xmlns:p14="http://schemas.microsoft.com/office/powerpoint/2010/main" val="18404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 string?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how you can declare strings:</a:t>
            </a:r>
          </a:p>
          <a:p>
            <a:endParaRPr lang="en-US" dirty="0"/>
          </a:p>
          <a:p>
            <a:r>
              <a:rPr lang="en-US" dirty="0"/>
              <a:t>char s[5];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49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strings?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initialize strings in a number of ways.</a:t>
            </a:r>
          </a:p>
          <a:p>
            <a:endParaRPr lang="en-US" dirty="0"/>
          </a:p>
          <a:p>
            <a:r>
              <a:rPr lang="en-US" dirty="0"/>
              <a:t>char c[]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char c[50]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char c[] = {'a', 'b', 'c', 'd', '\0'};</a:t>
            </a:r>
          </a:p>
          <a:p>
            <a:endParaRPr lang="en-US" dirty="0"/>
          </a:p>
          <a:p>
            <a:r>
              <a:rPr lang="en-US" dirty="0"/>
              <a:t>char c[5] = {'a', 'b', 'c', 'd', '\0'};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5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getchar</a:t>
            </a:r>
            <a:r>
              <a:rPr lang="en-US" dirty="0"/>
              <a:t>() and </a:t>
            </a:r>
            <a:r>
              <a:rPr lang="en-US" dirty="0" err="1"/>
              <a:t>putchar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getchar</a:t>
            </a:r>
            <a:r>
              <a:rPr lang="en-US" dirty="0"/>
              <a:t>()-To accept a single input from the user.</a:t>
            </a:r>
          </a:p>
          <a:p>
            <a:r>
              <a:rPr lang="en-US" dirty="0" err="1"/>
              <a:t>putchar</a:t>
            </a:r>
            <a:r>
              <a:rPr lang="en-US" dirty="0"/>
              <a:t>()-To display the output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dirty="0"/>
              <a:t>#include 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b="1" dirty="0"/>
              <a:t>void</a:t>
            </a:r>
            <a:r>
              <a:rPr lang="en-IN" dirty="0"/>
              <a:t> main()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char</a:t>
            </a:r>
            <a:r>
              <a:rPr lang="en-IN" dirty="0"/>
              <a:t> c;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 ("\n Enter a character \n");  </a:t>
            </a:r>
          </a:p>
          <a:p>
            <a:pPr marL="0" indent="0">
              <a:buNone/>
            </a:pPr>
            <a:r>
              <a:rPr lang="en-IN" dirty="0"/>
              <a:t>    c = </a:t>
            </a:r>
            <a:r>
              <a:rPr lang="en-IN" dirty="0" err="1"/>
              <a:t>getchar</a:t>
            </a:r>
            <a:r>
              <a:rPr lang="en-IN" dirty="0"/>
              <a:t>(); // get a single character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 You have passed 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putchar</a:t>
            </a:r>
            <a:r>
              <a:rPr lang="en-IN" dirty="0"/>
              <a:t>(c); // print a single character using </a:t>
            </a:r>
            <a:r>
              <a:rPr lang="en-IN" dirty="0" err="1"/>
              <a:t>putchar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15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 from the user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</a:t>
            </a:r>
            <a:r>
              <a:rPr lang="en-US" dirty="0" err="1"/>
              <a:t>scanf</a:t>
            </a:r>
            <a:r>
              <a:rPr lang="en-US" dirty="0"/>
              <a:t>() function to read a string.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scanf</a:t>
            </a:r>
            <a:r>
              <a:rPr lang="en-US" dirty="0"/>
              <a:t>() function reads the sequence of characters until it encounters whitespace (space, newline, tab,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1: </a:t>
            </a:r>
            <a:r>
              <a:rPr lang="en-US" dirty="0" err="1"/>
              <a:t>scanf</a:t>
            </a:r>
            <a:r>
              <a:rPr lang="en-US" dirty="0"/>
              <a:t>() to read a string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name[20];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("%s", name);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name is %s", name);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73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Enter name: Rose flower</a:t>
            </a:r>
          </a:p>
          <a:p>
            <a:r>
              <a:rPr lang="en-US" dirty="0"/>
              <a:t>Your name is Rose</a:t>
            </a:r>
          </a:p>
          <a:p>
            <a:r>
              <a:rPr lang="en-US" dirty="0"/>
              <a:t>Even though Rose flower was entered in the above program, only “Rose" was stored in the name string. It's because there was a space after Rose.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line of text?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use the gets() function to read a line of string. And, you can use puts() to display the string.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name[30];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    gets(name);  // read string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("Name: ");</a:t>
            </a:r>
          </a:p>
          <a:p>
            <a:pPr marL="0" indent="0">
              <a:buNone/>
            </a:pPr>
            <a:r>
              <a:rPr lang="en-US" dirty="0"/>
              <a:t>    puts(name);    // display string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2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1660</Words>
  <Application>Microsoft Office PowerPoint</Application>
  <PresentationFormat>Widescreen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Strings</vt:lpstr>
      <vt:lpstr>String</vt:lpstr>
      <vt:lpstr>How to declare a string? </vt:lpstr>
      <vt:lpstr>How to initialize strings? </vt:lpstr>
      <vt:lpstr>getchar() and putchar()</vt:lpstr>
      <vt:lpstr>Read String from the user </vt:lpstr>
      <vt:lpstr>PowerPoint Presentation</vt:lpstr>
      <vt:lpstr>PowerPoint Presentation</vt:lpstr>
      <vt:lpstr>How to read a line of text? </vt:lpstr>
      <vt:lpstr>PowerPoint Presentation</vt:lpstr>
      <vt:lpstr>Manipulate strings in C using library functions</vt:lpstr>
      <vt:lpstr>C strlen() </vt:lpstr>
      <vt:lpstr>Example: C strlen() function </vt:lpstr>
      <vt:lpstr>Output </vt:lpstr>
      <vt:lpstr>C strcpy() </vt:lpstr>
      <vt:lpstr>Example: C strcpy() </vt:lpstr>
      <vt:lpstr>Output </vt:lpstr>
      <vt:lpstr>strcat()</vt:lpstr>
      <vt:lpstr>Example: C strcat() function </vt:lpstr>
      <vt:lpstr>PowerPoint Presentation</vt:lpstr>
      <vt:lpstr>strcmp()</vt:lpstr>
      <vt:lpstr>Example: C strcmp() function </vt:lpstr>
      <vt:lpstr>Output </vt:lpstr>
      <vt:lpstr>strlwr()</vt:lpstr>
      <vt:lpstr>Example</vt:lpstr>
      <vt:lpstr>strupr()</vt:lpstr>
      <vt:lpstr>strupr() Example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admin</dc:creator>
  <cp:lastModifiedBy>IIIT KOTTAYAM</cp:lastModifiedBy>
  <cp:revision>49</cp:revision>
  <dcterms:created xsi:type="dcterms:W3CDTF">2022-02-28T08:32:52Z</dcterms:created>
  <dcterms:modified xsi:type="dcterms:W3CDTF">2023-10-05T08:14:55Z</dcterms:modified>
</cp:coreProperties>
</file>