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27E-A8AC-4274-909B-55A37E05C79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1076-2700-4611-812C-41AB5F63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4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27E-A8AC-4274-909B-55A37E05C79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1076-2700-4611-812C-41AB5F63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2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27E-A8AC-4274-909B-55A37E05C79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1076-2700-4611-812C-41AB5F63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6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27E-A8AC-4274-909B-55A37E05C79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1076-2700-4611-812C-41AB5F63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27E-A8AC-4274-909B-55A37E05C79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1076-2700-4611-812C-41AB5F63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9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27E-A8AC-4274-909B-55A37E05C79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1076-2700-4611-812C-41AB5F63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27E-A8AC-4274-909B-55A37E05C79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1076-2700-4611-812C-41AB5F63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94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27E-A8AC-4274-909B-55A37E05C79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1076-2700-4611-812C-41AB5F63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20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27E-A8AC-4274-909B-55A37E05C79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1076-2700-4611-812C-41AB5F63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27E-A8AC-4274-909B-55A37E05C79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1076-2700-4611-812C-41AB5F63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8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27E-A8AC-4274-909B-55A37E05C79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1076-2700-4611-812C-41AB5F63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8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627E-A8AC-4274-909B-55A37E05C79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1076-2700-4611-812C-41AB5F63E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14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User </a:t>
            </a:r>
            <a:r>
              <a:rPr lang="en-US" dirty="0"/>
              <a:t>defined Functions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 </a:t>
            </a:r>
            <a:r>
              <a:rPr lang="en-US" dirty="0"/>
              <a:t>Declarations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Definition-</a:t>
            </a:r>
          </a:p>
          <a:p>
            <a:r>
              <a:rPr lang="en-US" dirty="0" smtClean="0"/>
              <a:t>Types </a:t>
            </a:r>
            <a:r>
              <a:rPr lang="en-US" dirty="0"/>
              <a:t>of functions- </a:t>
            </a:r>
            <a:endParaRPr lang="en-US" dirty="0" smtClean="0"/>
          </a:p>
          <a:p>
            <a:r>
              <a:rPr lang="en-US" dirty="0" smtClean="0"/>
              <a:t>Recursive </a:t>
            </a:r>
            <a:r>
              <a:rPr lang="en-US" dirty="0"/>
              <a:t>functions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2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of the program is transferred to the user-defined function by calling it.</a:t>
            </a:r>
          </a:p>
          <a:p>
            <a:r>
              <a:rPr lang="en-US" dirty="0" smtClean="0"/>
              <a:t>Syntax </a:t>
            </a:r>
            <a:r>
              <a:rPr lang="en-US" dirty="0"/>
              <a:t>of function call</a:t>
            </a:r>
          </a:p>
          <a:p>
            <a:pPr lvl="1"/>
            <a:r>
              <a:rPr lang="en-US" dirty="0" err="1"/>
              <a:t>functionName</a:t>
            </a:r>
            <a:r>
              <a:rPr lang="en-US" dirty="0"/>
              <a:t>(argument1, argument2, ...);</a:t>
            </a:r>
          </a:p>
          <a:p>
            <a:r>
              <a:rPr lang="en-US" dirty="0"/>
              <a:t>In the above example, the function call is made using </a:t>
            </a:r>
            <a:r>
              <a:rPr lang="en-US" dirty="0" err="1"/>
              <a:t>addNumbers</a:t>
            </a:r>
            <a:r>
              <a:rPr lang="en-US" dirty="0"/>
              <a:t>(n1, n2); statement inside the main()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definition contains the block of code to perform a specific task. In our example, adding two numbers and returning it.</a:t>
            </a:r>
          </a:p>
          <a:p>
            <a:r>
              <a:rPr lang="en-US" dirty="0" smtClean="0"/>
              <a:t>Syntax </a:t>
            </a:r>
            <a:r>
              <a:rPr lang="en-US" dirty="0"/>
              <a:t>of function definition</a:t>
            </a:r>
          </a:p>
          <a:p>
            <a:pPr marL="457200" lvl="1" indent="0">
              <a:buNone/>
            </a:pP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(type1 argument1, type2 argument2, ...)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//body of the function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When a function is called, the control of the program is transferred to the function definition. And, the compiler starts executing the codes inside the body of a function.</a:t>
            </a:r>
          </a:p>
          <a:p>
            <a:r>
              <a:rPr lang="en-US" dirty="0" smtClean="0"/>
              <a:t>Passing </a:t>
            </a:r>
            <a:r>
              <a:rPr lang="en-US" dirty="0"/>
              <a:t>arguments to a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3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a function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programming, argument refers to the variable passed to the function. In the above example, two variables n1 and n2 are passed during the function call.</a:t>
            </a:r>
          </a:p>
          <a:p>
            <a:r>
              <a:rPr lang="en-US" dirty="0" smtClean="0"/>
              <a:t>The </a:t>
            </a:r>
            <a:r>
              <a:rPr lang="en-US" dirty="0"/>
              <a:t>parameters a and b accepts the passed arguments in the function definition. These arguments are called formal parameters of the function</a:t>
            </a:r>
            <a:r>
              <a:rPr lang="en-US" dirty="0" smtClean="0"/>
              <a:t>.</a:t>
            </a:r>
          </a:p>
          <a:p>
            <a:r>
              <a:rPr lang="en-US" dirty="0"/>
              <a:t>The type of arguments passed to a function and the formal parameters must match, otherwise, the compiler will throw an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2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return statement terminates the execution of a function and returns a value to the calling function. The program control is transferred to the calling function after the return statement.</a:t>
            </a:r>
          </a:p>
          <a:p>
            <a:r>
              <a:rPr lang="en-US" dirty="0" smtClean="0"/>
              <a:t>In </a:t>
            </a:r>
            <a:r>
              <a:rPr lang="en-US" dirty="0"/>
              <a:t>the above example, the value of the result variable is returned to the main function. The sum variable in the main() function is assigned this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0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User-defined Functions in C Programming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 Argument Passed and No Return Value</a:t>
            </a:r>
          </a:p>
          <a:p>
            <a:r>
              <a:rPr lang="en-US" b="1" dirty="0"/>
              <a:t>No Arguments Passed But Returns a Value</a:t>
            </a:r>
          </a:p>
          <a:p>
            <a:r>
              <a:rPr lang="en-US" b="1" dirty="0"/>
              <a:t>Argument Passed But No Return Value</a:t>
            </a:r>
          </a:p>
          <a:p>
            <a:r>
              <a:rPr lang="en-US" b="1" dirty="0"/>
              <a:t>Argument Passed and Returns a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6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 Argument Passed and No Return Value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9864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checkPrimeNumber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checkPrimeNumber</a:t>
            </a:r>
            <a:r>
              <a:rPr lang="en-IN" dirty="0"/>
              <a:t>();    // argument is not passed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/>
              <a:t>return type is void meaning doesn't return any value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checkPrimeNumber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n, </a:t>
            </a:r>
            <a:r>
              <a:rPr lang="en-IN" dirty="0" err="1"/>
              <a:t>i</a:t>
            </a:r>
            <a:r>
              <a:rPr lang="en-IN" dirty="0"/>
              <a:t>, flag = 0;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("Enter a positive integer: 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// 0 and 1 are not prime numbers    </a:t>
            </a:r>
          </a:p>
          <a:p>
            <a:pPr marL="0" indent="0">
              <a:buNone/>
            </a:pPr>
            <a:r>
              <a:rPr lang="en-IN" dirty="0"/>
              <a:t>  if (n == 0 || n == 1)</a:t>
            </a:r>
          </a:p>
          <a:p>
            <a:pPr marL="0" indent="0">
              <a:buNone/>
            </a:pPr>
            <a:r>
              <a:rPr lang="en-IN" dirty="0"/>
              <a:t>    flag = 1;</a:t>
            </a:r>
          </a:p>
          <a:p>
            <a:pPr marL="0" indent="0">
              <a:buNone/>
            </a:pPr>
            <a:r>
              <a:rPr lang="en-IN" dirty="0"/>
              <a:t>  for(</a:t>
            </a:r>
            <a:r>
              <a:rPr lang="en-IN" dirty="0" err="1"/>
              <a:t>i</a:t>
            </a:r>
            <a:r>
              <a:rPr lang="en-IN" dirty="0"/>
              <a:t> = 2; </a:t>
            </a:r>
            <a:r>
              <a:rPr lang="en-IN" dirty="0" err="1"/>
              <a:t>i</a:t>
            </a:r>
            <a:r>
              <a:rPr lang="en-IN" dirty="0"/>
              <a:t> &lt;= n/2;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if(</a:t>
            </a:r>
            <a:r>
              <a:rPr lang="en-IN" dirty="0" err="1"/>
              <a:t>n%i</a:t>
            </a:r>
            <a:r>
              <a:rPr lang="en-IN" dirty="0"/>
              <a:t> == 0) {</a:t>
            </a:r>
          </a:p>
          <a:p>
            <a:pPr marL="0" indent="0">
              <a:buNone/>
            </a:pPr>
            <a:r>
              <a:rPr lang="en-IN" dirty="0"/>
              <a:t>      flag = 1;</a:t>
            </a:r>
          </a:p>
          <a:p>
            <a:pPr marL="0" indent="0">
              <a:buNone/>
            </a:pPr>
            <a:r>
              <a:rPr lang="en-IN" dirty="0"/>
              <a:t>      break;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161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if (flag == 1)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is not a prime number.", n);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is a prime number.", n);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7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checkPrimeNumber</a:t>
            </a:r>
            <a:r>
              <a:rPr lang="en-US" dirty="0"/>
              <a:t>() function takes input from the user, checks whether it is a prime number or not, and displays it on the screen.</a:t>
            </a:r>
          </a:p>
          <a:p>
            <a:r>
              <a:rPr lang="en-US" dirty="0" smtClean="0"/>
              <a:t>The </a:t>
            </a:r>
            <a:r>
              <a:rPr lang="en-US" dirty="0"/>
              <a:t>empty parentheses in </a:t>
            </a:r>
            <a:r>
              <a:rPr lang="en-US" dirty="0" err="1"/>
              <a:t>checkPrimeNumber</a:t>
            </a:r>
            <a:r>
              <a:rPr lang="en-US" dirty="0"/>
              <a:t>(); inside the main() function indicates that no argument is passed to the function.</a:t>
            </a:r>
          </a:p>
          <a:p>
            <a:r>
              <a:rPr lang="en-US" dirty="0" smtClean="0"/>
              <a:t>The </a:t>
            </a:r>
            <a:r>
              <a:rPr lang="en-US" dirty="0"/>
              <a:t>return type of the function is void. Hence, no value is returned from the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2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 Arguments Passed But Returns a Value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3197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getInteger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{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/>
              <a:t>int</a:t>
            </a:r>
            <a:r>
              <a:rPr lang="en-IN" dirty="0"/>
              <a:t> n, </a:t>
            </a:r>
            <a:r>
              <a:rPr lang="en-IN" dirty="0" err="1"/>
              <a:t>i</a:t>
            </a:r>
            <a:r>
              <a:rPr lang="en-IN" dirty="0"/>
              <a:t>, flag = 0;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// no argument is passed</a:t>
            </a:r>
          </a:p>
          <a:p>
            <a:pPr marL="0" indent="0">
              <a:buNone/>
            </a:pPr>
            <a:r>
              <a:rPr lang="en-IN" dirty="0"/>
              <a:t>  n = </a:t>
            </a:r>
            <a:r>
              <a:rPr lang="en-IN" dirty="0" err="1"/>
              <a:t>getInteger</a:t>
            </a:r>
            <a:r>
              <a:rPr lang="en-IN" dirty="0"/>
              <a:t>();    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// 0 and 1 are not prime numbers    </a:t>
            </a:r>
          </a:p>
          <a:p>
            <a:pPr marL="0" indent="0">
              <a:buNone/>
            </a:pPr>
            <a:r>
              <a:rPr lang="en-IN" dirty="0"/>
              <a:t>  if (n == 0 || n == 1)</a:t>
            </a:r>
          </a:p>
          <a:p>
            <a:pPr marL="0" indent="0">
              <a:buNone/>
            </a:pPr>
            <a:r>
              <a:rPr lang="en-IN" dirty="0"/>
              <a:t>    flag = 1;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 = 2; </a:t>
            </a:r>
            <a:r>
              <a:rPr lang="en-IN" dirty="0" err="1"/>
              <a:t>i</a:t>
            </a:r>
            <a:r>
              <a:rPr lang="en-IN" dirty="0"/>
              <a:t> &lt;= n/2;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if(</a:t>
            </a:r>
            <a:r>
              <a:rPr lang="en-IN" dirty="0" err="1"/>
              <a:t>n%i</a:t>
            </a:r>
            <a:r>
              <a:rPr lang="en-IN" dirty="0"/>
              <a:t> == 0){</a:t>
            </a:r>
          </a:p>
          <a:p>
            <a:pPr marL="0" indent="0">
              <a:buNone/>
            </a:pPr>
            <a:r>
              <a:rPr lang="en-IN" dirty="0"/>
              <a:t>      flag = 1;</a:t>
            </a:r>
          </a:p>
          <a:p>
            <a:pPr marL="0" indent="0">
              <a:buNone/>
            </a:pPr>
            <a:r>
              <a:rPr lang="en-IN" dirty="0"/>
              <a:t>      break;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812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463"/>
            <a:ext cx="10515600" cy="5905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 if (flag == 1)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("%d is not a prime number.", n);</a:t>
            </a:r>
          </a:p>
          <a:p>
            <a:pPr marL="0" indent="0">
              <a:buNone/>
            </a:pPr>
            <a:r>
              <a:rPr lang="en-IN" dirty="0" smtClean="0"/>
              <a:t>  else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("%d is a prime number.", n);</a:t>
            </a:r>
          </a:p>
          <a:p>
            <a:pPr marL="0" indent="0">
              <a:buNone/>
            </a:pPr>
            <a:r>
              <a:rPr lang="en-IN" dirty="0" smtClean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// returns integer entered by the user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getInteger</a:t>
            </a:r>
            <a:r>
              <a:rPr lang="en-IN" dirty="0" smtClean="0"/>
              <a:t>() {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n;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("Enter a positive integer: ");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return n;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that performs a specific task.</a:t>
            </a:r>
          </a:p>
          <a:p>
            <a:endParaRPr lang="en-US" dirty="0"/>
          </a:p>
          <a:p>
            <a:r>
              <a:rPr lang="en-US" dirty="0" smtClean="0"/>
              <a:t>Dividing </a:t>
            </a:r>
            <a:r>
              <a:rPr lang="en-US" dirty="0"/>
              <a:t>a complex problem into smaller chunks makes our program easy to understand and reuse.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empty parentheses in the n = </a:t>
            </a:r>
            <a:r>
              <a:rPr lang="en-US" dirty="0" err="1"/>
              <a:t>getInteger</a:t>
            </a:r>
            <a:r>
              <a:rPr lang="en-US" dirty="0"/>
              <a:t>(); statement indicates that no argument is passed to the function. And, the value returned from the function is assigned to n.</a:t>
            </a:r>
          </a:p>
          <a:p>
            <a:r>
              <a:rPr lang="en-US" dirty="0"/>
              <a:t>Here, the </a:t>
            </a:r>
            <a:r>
              <a:rPr lang="en-US" dirty="0" err="1"/>
              <a:t>getInteger</a:t>
            </a:r>
            <a:r>
              <a:rPr lang="en-US" dirty="0"/>
              <a:t>() function takes input from the user and returns it. The code to check whether a number is prime or not is inside the main()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2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06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Argument Passed But No Return Value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checkPrimeAndDisplay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{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/>
              <a:t>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/>
              <a:t>printf</a:t>
            </a:r>
            <a:r>
              <a:rPr lang="en-IN" dirty="0"/>
              <a:t>("Enter a positive integer: 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// n is passed to the function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checkPrimeAndDisplay</a:t>
            </a:r>
            <a:r>
              <a:rPr lang="en-IN" dirty="0"/>
              <a:t>(n);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/>
              <a:t>return type is void meaning doesn't return any value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checkPrimeAndDisplay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flag = 0;</a:t>
            </a:r>
          </a:p>
        </p:txBody>
      </p:sp>
    </p:spTree>
    <p:extLst>
      <p:ext uri="{BB962C8B-B14F-4D97-AF65-F5344CB8AC3E}">
        <p14:creationId xmlns:p14="http://schemas.microsoft.com/office/powerpoint/2010/main" val="9362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00551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// 0 and 1 are not prime numbers    </a:t>
            </a:r>
          </a:p>
          <a:p>
            <a:pPr marL="0" indent="0">
              <a:buNone/>
            </a:pPr>
            <a:r>
              <a:rPr lang="en-US" dirty="0"/>
              <a:t>  if (n == 0 || n == 1)</a:t>
            </a:r>
          </a:p>
          <a:p>
            <a:pPr marL="0" indent="0">
              <a:buNone/>
            </a:pPr>
            <a:r>
              <a:rPr lang="en-US" dirty="0"/>
              <a:t>    flag = 1;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 &lt;= n/2;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n%i</a:t>
            </a:r>
            <a:r>
              <a:rPr lang="en-US" dirty="0"/>
              <a:t> == 0){</a:t>
            </a:r>
          </a:p>
          <a:p>
            <a:pPr marL="0" indent="0">
              <a:buNone/>
            </a:pPr>
            <a:r>
              <a:rPr lang="en-US" dirty="0"/>
              <a:t>      flag = 1;</a:t>
            </a:r>
          </a:p>
          <a:p>
            <a:pPr marL="0" indent="0">
              <a:buNone/>
            </a:pPr>
            <a:r>
              <a:rPr lang="en-US" dirty="0"/>
              <a:t>      break;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if(flag == 1)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is not a prime </a:t>
            </a:r>
            <a:r>
              <a:rPr lang="en-US" dirty="0" err="1"/>
              <a:t>number.",n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is a prime number.", n);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5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integer value entered by the user is passed to the </a:t>
            </a:r>
            <a:r>
              <a:rPr lang="en-US" dirty="0" err="1"/>
              <a:t>checkPrimeAndDisplay</a:t>
            </a:r>
            <a:r>
              <a:rPr lang="en-US" dirty="0"/>
              <a:t>() function.</a:t>
            </a:r>
          </a:p>
          <a:p>
            <a:r>
              <a:rPr lang="en-US" dirty="0" smtClean="0"/>
              <a:t>Here</a:t>
            </a:r>
            <a:r>
              <a:rPr lang="en-US" dirty="0"/>
              <a:t>, the </a:t>
            </a:r>
            <a:r>
              <a:rPr lang="en-US" dirty="0" err="1"/>
              <a:t>checkPrimeAndDisplay</a:t>
            </a:r>
            <a:r>
              <a:rPr lang="en-US" dirty="0"/>
              <a:t>() function checks whether the argument passed is a prime number or not and displays the appropriate message.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9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63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Argument Passed and Returns a Value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checkPrimeNumber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{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/>
              <a:t>int</a:t>
            </a:r>
            <a:r>
              <a:rPr lang="en-IN" dirty="0"/>
              <a:t> n, flag;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/>
              <a:t>printf</a:t>
            </a:r>
            <a:r>
              <a:rPr lang="en-IN" dirty="0"/>
              <a:t>("Enter a positive integer: 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// n is passed to the </a:t>
            </a:r>
            <a:r>
              <a:rPr lang="en-IN" dirty="0" err="1"/>
              <a:t>checkPrimeNumber</a:t>
            </a:r>
            <a:r>
              <a:rPr lang="en-IN" dirty="0"/>
              <a:t>() function</a:t>
            </a:r>
          </a:p>
          <a:p>
            <a:pPr marL="0" indent="0">
              <a:buNone/>
            </a:pPr>
            <a:r>
              <a:rPr lang="en-IN" dirty="0"/>
              <a:t>  // the returned value is assigned to the flag variable</a:t>
            </a:r>
          </a:p>
          <a:p>
            <a:pPr marL="0" indent="0">
              <a:buNone/>
            </a:pPr>
            <a:r>
              <a:rPr lang="en-IN" dirty="0"/>
              <a:t>  flag = </a:t>
            </a:r>
            <a:r>
              <a:rPr lang="en-IN" dirty="0" err="1"/>
              <a:t>checkPrimeNumber</a:t>
            </a:r>
            <a:r>
              <a:rPr lang="en-IN" dirty="0"/>
              <a:t>(n);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7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700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if(flag == 1)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is not a prime </a:t>
            </a:r>
            <a:r>
              <a:rPr lang="en-US" dirty="0" err="1"/>
              <a:t>number",n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is a prime </a:t>
            </a:r>
            <a:r>
              <a:rPr lang="en-US" dirty="0" err="1"/>
              <a:t>number",n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int</a:t>
            </a:r>
            <a:r>
              <a:rPr lang="en-US" dirty="0"/>
              <a:t> is returned from the function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checkPrimeNumber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0 and 1 are not prime numbers    </a:t>
            </a:r>
          </a:p>
          <a:p>
            <a:pPr marL="0" indent="0">
              <a:buNone/>
            </a:pPr>
            <a:r>
              <a:rPr lang="en-US" dirty="0"/>
              <a:t>  if (n == 0 || n == 1)</a:t>
            </a:r>
          </a:p>
          <a:p>
            <a:pPr marL="0" indent="0">
              <a:buNone/>
            </a:pPr>
            <a:r>
              <a:rPr lang="en-US" dirty="0"/>
              <a:t>    return 1;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=2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&lt;= n/2;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n%i</a:t>
            </a:r>
            <a:r>
              <a:rPr lang="en-US" dirty="0"/>
              <a:t> == 0)</a:t>
            </a:r>
          </a:p>
          <a:p>
            <a:pPr marL="0" indent="0">
              <a:buNone/>
            </a:pPr>
            <a:r>
              <a:rPr lang="en-US" dirty="0"/>
              <a:t>      return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5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/>
              <a:t>The input from the user is passed to the </a:t>
            </a:r>
            <a:r>
              <a:rPr lang="en-US" dirty="0" err="1"/>
              <a:t>checkPrimeNumber</a:t>
            </a:r>
            <a:r>
              <a:rPr lang="en-US" dirty="0"/>
              <a:t>() function.</a:t>
            </a:r>
          </a:p>
          <a:p>
            <a:r>
              <a:rPr lang="en-US" dirty="0" smtClean="0"/>
              <a:t>The </a:t>
            </a:r>
            <a:r>
              <a:rPr lang="en-US" dirty="0" err="1"/>
              <a:t>checkPrimeNumber</a:t>
            </a:r>
            <a:r>
              <a:rPr lang="en-US" dirty="0"/>
              <a:t>() function checks whether the passed argument is prime or not.</a:t>
            </a:r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passed </a:t>
            </a:r>
            <a:r>
              <a:rPr lang="en-US" dirty="0"/>
              <a:t>argument is a prime number, the function returns 0. If the passed argument is a non-prime number, the function returns 1. The return value is assigned to the flag variable.</a:t>
            </a:r>
          </a:p>
          <a:p>
            <a:r>
              <a:rPr lang="en-US" dirty="0" smtClean="0"/>
              <a:t>Depending </a:t>
            </a:r>
            <a:r>
              <a:rPr lang="en-US" dirty="0"/>
              <a:t>on whether flag is 0 or 1, an appropriate message is printed from the main()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7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203200"/>
            <a:ext cx="8229600" cy="725470"/>
          </a:xfrm>
        </p:spPr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71546"/>
            <a:ext cx="8229600" cy="535785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functions </a:t>
            </a:r>
          </a:p>
          <a:p>
            <a:pPr lvl="1"/>
            <a:r>
              <a:rPr lang="en-US" dirty="0" smtClean="0"/>
              <a:t>Functions that call themselves</a:t>
            </a:r>
          </a:p>
          <a:p>
            <a:pPr lvl="1"/>
            <a:r>
              <a:rPr lang="en-US" dirty="0" smtClean="0"/>
              <a:t>Two cases</a:t>
            </a:r>
          </a:p>
          <a:p>
            <a:pPr lvl="2"/>
            <a:r>
              <a:rPr lang="en-US" dirty="0" smtClean="0"/>
              <a:t>Base case</a:t>
            </a:r>
          </a:p>
          <a:p>
            <a:pPr lvl="2"/>
            <a:r>
              <a:rPr lang="en-US" dirty="0" smtClean="0"/>
              <a:t>Recursive case</a:t>
            </a:r>
          </a:p>
        </p:txBody>
      </p:sp>
    </p:spTree>
    <p:extLst>
      <p:ext uri="{BB962C8B-B14F-4D97-AF65-F5344CB8AC3E}">
        <p14:creationId xmlns:p14="http://schemas.microsoft.com/office/powerpoint/2010/main" val="7588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290" y="1285861"/>
            <a:ext cx="6286544" cy="464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024034" y="60324"/>
            <a:ext cx="8229600" cy="725470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Factorial using Recursion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Write a program in C to </a:t>
            </a:r>
            <a:r>
              <a:rPr lang="en-IN" dirty="0" smtClean="0"/>
              <a:t>check whether the number is odd or even using </a:t>
            </a:r>
            <a:r>
              <a:rPr lang="en-IN" dirty="0"/>
              <a:t>the </a:t>
            </a:r>
            <a:r>
              <a:rPr lang="en-IN" dirty="0" smtClean="0"/>
              <a:t>function(Try with all user defined functions)</a:t>
            </a:r>
          </a:p>
          <a:p>
            <a:pPr lvl="0"/>
            <a:r>
              <a:rPr lang="en-IN" dirty="0"/>
              <a:t>Write a program in C to find </a:t>
            </a:r>
            <a:r>
              <a:rPr lang="en-IN" dirty="0" smtClean="0"/>
              <a:t>the smallest of three numbers using function</a:t>
            </a:r>
          </a:p>
          <a:p>
            <a:pPr lvl="0"/>
            <a:r>
              <a:rPr lang="en-US" dirty="0" smtClean="0"/>
              <a:t>WAP to find the sum of natural numbers using recursion</a:t>
            </a:r>
            <a:endParaRPr lang="en-IN" dirty="0" smtClean="0"/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3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two types of function in C programming:</a:t>
            </a:r>
          </a:p>
          <a:p>
            <a:endParaRPr lang="en-US" dirty="0"/>
          </a:p>
          <a:p>
            <a:pPr lvl="1"/>
            <a:r>
              <a:rPr lang="en-US" dirty="0"/>
              <a:t>Standard library functions</a:t>
            </a:r>
          </a:p>
          <a:p>
            <a:pPr lvl="1"/>
            <a:r>
              <a:rPr lang="en-US" dirty="0"/>
              <a:t>User-defined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3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175"/>
            <a:ext cx="10515600" cy="64722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User-defined function</a:t>
            </a:r>
          </a:p>
          <a:p>
            <a:r>
              <a:rPr lang="en-US" dirty="0"/>
              <a:t>You can also create functions as per your need. Such functions created by the user are known as user-defined functions.</a:t>
            </a:r>
          </a:p>
          <a:p>
            <a:r>
              <a:rPr lang="en-US" dirty="0" smtClean="0"/>
              <a:t>How </a:t>
            </a:r>
            <a:r>
              <a:rPr lang="en-US" dirty="0"/>
              <a:t>user-defined function works?</a:t>
            </a:r>
          </a:p>
          <a:p>
            <a:pPr marL="0" indent="0">
              <a:buNone/>
            </a:pPr>
            <a:r>
              <a:rPr lang="en-US" sz="2300" dirty="0"/>
              <a:t>#include &lt;</a:t>
            </a:r>
            <a:r>
              <a:rPr lang="en-US" sz="2300" dirty="0" err="1"/>
              <a:t>stdio.h</a:t>
            </a:r>
            <a:r>
              <a:rPr lang="en-US" sz="2300" dirty="0"/>
              <a:t>&gt;</a:t>
            </a:r>
          </a:p>
          <a:p>
            <a:pPr marL="0" indent="0">
              <a:buNone/>
            </a:pPr>
            <a:r>
              <a:rPr lang="en-US" sz="2300" dirty="0"/>
              <a:t>void </a:t>
            </a:r>
            <a:r>
              <a:rPr lang="en-US" sz="2300" dirty="0" err="1"/>
              <a:t>functionName</a:t>
            </a:r>
            <a:r>
              <a:rPr lang="en-US" sz="2300" dirty="0"/>
              <a:t>()</a:t>
            </a:r>
          </a:p>
          <a:p>
            <a:pPr marL="0" indent="0">
              <a:buNone/>
            </a:pPr>
            <a:r>
              <a:rPr lang="en-US" sz="2300" dirty="0"/>
              <a:t>{</a:t>
            </a:r>
          </a:p>
          <a:p>
            <a:pPr marL="0" indent="0">
              <a:buNone/>
            </a:pPr>
            <a:r>
              <a:rPr lang="en-US" sz="2300" dirty="0"/>
              <a:t>    ... .. ...</a:t>
            </a:r>
          </a:p>
          <a:p>
            <a:pPr marL="0" indent="0">
              <a:buNone/>
            </a:pPr>
            <a:r>
              <a:rPr lang="en-US" sz="2300" dirty="0"/>
              <a:t>    ... .. ...</a:t>
            </a:r>
          </a:p>
          <a:p>
            <a:pPr marL="0" indent="0">
              <a:buNone/>
            </a:pPr>
            <a:r>
              <a:rPr lang="en-US" sz="2300" dirty="0"/>
              <a:t>}</a:t>
            </a:r>
          </a:p>
          <a:p>
            <a:pPr marL="0" indent="0">
              <a:buNone/>
            </a:pPr>
            <a:r>
              <a:rPr lang="en-US" sz="2300" dirty="0" err="1" smtClean="0"/>
              <a:t>int</a:t>
            </a:r>
            <a:r>
              <a:rPr lang="en-US" sz="2300" dirty="0" smtClean="0"/>
              <a:t> </a:t>
            </a:r>
            <a:r>
              <a:rPr lang="en-US" sz="2300" dirty="0"/>
              <a:t>main()</a:t>
            </a:r>
          </a:p>
          <a:p>
            <a:pPr marL="0" indent="0">
              <a:buNone/>
            </a:pPr>
            <a:r>
              <a:rPr lang="en-US" sz="2300" dirty="0"/>
              <a:t>{</a:t>
            </a:r>
          </a:p>
          <a:p>
            <a:pPr marL="0" indent="0">
              <a:buNone/>
            </a:pPr>
            <a:r>
              <a:rPr lang="en-US" sz="2300" dirty="0"/>
              <a:t>    ... .. ...</a:t>
            </a:r>
          </a:p>
          <a:p>
            <a:pPr marL="0" indent="0">
              <a:buNone/>
            </a:pPr>
            <a:r>
              <a:rPr lang="en-US" sz="2300" dirty="0"/>
              <a:t>    ... .. ...</a:t>
            </a:r>
          </a:p>
          <a:p>
            <a:pPr marL="0" indent="0">
              <a:buNone/>
            </a:pPr>
            <a:r>
              <a:rPr lang="en-US" sz="2300" dirty="0" smtClean="0"/>
              <a:t>    </a:t>
            </a:r>
            <a:r>
              <a:rPr lang="en-US" sz="2300" dirty="0" err="1"/>
              <a:t>functionName</a:t>
            </a:r>
            <a:r>
              <a:rPr lang="en-US" sz="2300" dirty="0"/>
              <a:t>();</a:t>
            </a:r>
          </a:p>
          <a:p>
            <a:pPr marL="0" indent="0">
              <a:buNone/>
            </a:pPr>
            <a:r>
              <a:rPr lang="en-US" sz="2300" dirty="0"/>
              <a:t>    </a:t>
            </a:r>
            <a:r>
              <a:rPr lang="en-US" sz="2300" dirty="0" smtClean="0"/>
              <a:t>    </a:t>
            </a:r>
            <a:r>
              <a:rPr lang="en-US" sz="2300" dirty="0"/>
              <a:t>... .. ...</a:t>
            </a:r>
          </a:p>
          <a:p>
            <a:pPr marL="0" indent="0">
              <a:buNone/>
            </a:pPr>
            <a:r>
              <a:rPr lang="en-US" sz="2300" dirty="0"/>
              <a:t>    ... .. ...</a:t>
            </a:r>
          </a:p>
          <a:p>
            <a:pPr marL="0" indent="0">
              <a:buNone/>
            </a:pPr>
            <a:r>
              <a:rPr lang="en-US" sz="2300" dirty="0"/>
              <a:t>}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637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execution of a C program begins from the main() function.</a:t>
            </a:r>
          </a:p>
          <a:p>
            <a:r>
              <a:rPr lang="en-US" dirty="0" smtClean="0"/>
              <a:t>When </a:t>
            </a:r>
            <a:r>
              <a:rPr lang="en-US" dirty="0"/>
              <a:t>the compiler encounters </a:t>
            </a:r>
            <a:r>
              <a:rPr lang="en-US" dirty="0" err="1"/>
              <a:t>functionName</a:t>
            </a:r>
            <a:r>
              <a:rPr lang="en-US" dirty="0"/>
              <a:t>();, control of the program jumps </a:t>
            </a:r>
            <a:r>
              <a:rPr lang="en-US" dirty="0" smtClean="0"/>
              <a:t>to </a:t>
            </a:r>
            <a:r>
              <a:rPr lang="en-US" dirty="0"/>
              <a:t>void </a:t>
            </a:r>
            <a:r>
              <a:rPr lang="en-US" dirty="0" err="1"/>
              <a:t>functionName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And</a:t>
            </a:r>
            <a:r>
              <a:rPr lang="en-US" dirty="0"/>
              <a:t>, the compiler starts executing the codes inside </a:t>
            </a:r>
            <a:r>
              <a:rPr lang="en-US" dirty="0" err="1"/>
              <a:t>functionName</a:t>
            </a:r>
            <a:r>
              <a:rPr lang="en-US" dirty="0"/>
              <a:t>().</a:t>
            </a:r>
          </a:p>
          <a:p>
            <a:r>
              <a:rPr lang="en-US" dirty="0" smtClean="0"/>
              <a:t>The </a:t>
            </a:r>
            <a:r>
              <a:rPr lang="en-US" dirty="0"/>
              <a:t>control of the program jumps back to the main() function once code inside the function definition is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8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</a:t>
            </a:r>
            <a:r>
              <a:rPr lang="en-US" dirty="0"/>
              <a:t>functions in 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that performs a specific task.</a:t>
            </a:r>
          </a:p>
          <a:p>
            <a:r>
              <a:rPr lang="en-US" dirty="0"/>
              <a:t>C allows you to define functions according to your need. These functions are known as user-defined functions. For example: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188"/>
            <a:ext cx="10515600" cy="64944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addNumbers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a, </a:t>
            </a:r>
            <a:r>
              <a:rPr lang="en-IN" dirty="0" err="1"/>
              <a:t>int</a:t>
            </a:r>
            <a:r>
              <a:rPr lang="en-IN" dirty="0"/>
              <a:t> b);         // function prototype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n1,n2,sum;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/>
              <a:t>printf</a:t>
            </a:r>
            <a:r>
              <a:rPr lang="en-IN" dirty="0"/>
              <a:t>("Enters two numbers: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 %d",&amp;n1,&amp;n2);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sum = </a:t>
            </a:r>
            <a:r>
              <a:rPr lang="en-IN" dirty="0" err="1"/>
              <a:t>addNumbers</a:t>
            </a:r>
            <a:r>
              <a:rPr lang="en-IN" dirty="0"/>
              <a:t>(n1, n2);        // function call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("sum = %</a:t>
            </a:r>
            <a:r>
              <a:rPr lang="en-IN" dirty="0" err="1"/>
              <a:t>d",sum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addNumbers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a, </a:t>
            </a:r>
            <a:r>
              <a:rPr lang="en-IN" dirty="0" err="1"/>
              <a:t>int</a:t>
            </a:r>
            <a:r>
              <a:rPr lang="en-IN" dirty="0"/>
              <a:t> b)         // function definition  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result;</a:t>
            </a:r>
          </a:p>
          <a:p>
            <a:pPr marL="0" indent="0">
              <a:buNone/>
            </a:pPr>
            <a:r>
              <a:rPr lang="en-IN" dirty="0"/>
              <a:t>    result = 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return result;                  // return statement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52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prototype(1/2)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function prototype is simply the declaration of a function that specifies function's name, parameters and return type. It doesn't contain function body.</a:t>
            </a:r>
          </a:p>
          <a:p>
            <a:r>
              <a:rPr lang="en-US" dirty="0" smtClean="0"/>
              <a:t>A </a:t>
            </a:r>
            <a:r>
              <a:rPr lang="en-US" dirty="0"/>
              <a:t>function prototype gives information to the compiler that the function may later be used in the program.</a:t>
            </a:r>
          </a:p>
          <a:p>
            <a:r>
              <a:rPr lang="en-US" dirty="0" smtClean="0"/>
              <a:t>Syntax </a:t>
            </a:r>
            <a:r>
              <a:rPr lang="en-US" dirty="0"/>
              <a:t>of function prototype</a:t>
            </a:r>
          </a:p>
          <a:p>
            <a:pPr lvl="1"/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(type1 argument1, type2 argument2, ...);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prototype(2/2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the above example,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addNumbers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b); is the function prototype which provides the following information to the compiler:</a:t>
            </a:r>
          </a:p>
          <a:p>
            <a:endParaRPr lang="en-US" dirty="0"/>
          </a:p>
          <a:p>
            <a:r>
              <a:rPr lang="en-US" dirty="0"/>
              <a:t>name of the function is </a:t>
            </a:r>
            <a:r>
              <a:rPr lang="en-US" dirty="0" err="1"/>
              <a:t>addNumbers</a:t>
            </a:r>
            <a:r>
              <a:rPr lang="en-US" dirty="0"/>
              <a:t>()</a:t>
            </a:r>
          </a:p>
          <a:p>
            <a:r>
              <a:rPr lang="en-US" dirty="0"/>
              <a:t>return type of the function is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two arguments of type </a:t>
            </a:r>
            <a:r>
              <a:rPr lang="en-US" dirty="0" err="1"/>
              <a:t>int</a:t>
            </a:r>
            <a:r>
              <a:rPr lang="en-US" dirty="0"/>
              <a:t> are passed to the function</a:t>
            </a:r>
          </a:p>
          <a:p>
            <a:r>
              <a:rPr lang="en-US" dirty="0"/>
              <a:t>The function prototype is not needed if the user-defined function is defined before the main() function.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0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1737</Words>
  <Application>Microsoft Office PowerPoint</Application>
  <PresentationFormat>Widescreen</PresentationFormat>
  <Paragraphs>235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Function</vt:lpstr>
      <vt:lpstr>Types of function </vt:lpstr>
      <vt:lpstr>PowerPoint Presentation</vt:lpstr>
      <vt:lpstr>Explanation-</vt:lpstr>
      <vt:lpstr>User-defined functions in C programming</vt:lpstr>
      <vt:lpstr>PowerPoint Presentation</vt:lpstr>
      <vt:lpstr>Function prototype(1/2) </vt:lpstr>
      <vt:lpstr>Function prototype(2/2)</vt:lpstr>
      <vt:lpstr>Calling a function </vt:lpstr>
      <vt:lpstr>Function definition </vt:lpstr>
      <vt:lpstr>Passing arguments to a function </vt:lpstr>
      <vt:lpstr>Return Statement </vt:lpstr>
      <vt:lpstr>Types of User-defined Functions in C Programming </vt:lpstr>
      <vt:lpstr>No Argument Passed and No Return Value </vt:lpstr>
      <vt:lpstr>PowerPoint Presentation</vt:lpstr>
      <vt:lpstr>Explanation</vt:lpstr>
      <vt:lpstr>No Arguments Passed But Returns a Value </vt:lpstr>
      <vt:lpstr>PowerPoint Presentation</vt:lpstr>
      <vt:lpstr>Explanation</vt:lpstr>
      <vt:lpstr>Argument Passed But No Return Value </vt:lpstr>
      <vt:lpstr>PowerPoint Presentation</vt:lpstr>
      <vt:lpstr>Explanation</vt:lpstr>
      <vt:lpstr>Argument Passed and Returns a Value </vt:lpstr>
      <vt:lpstr>PowerPoint Presentation</vt:lpstr>
      <vt:lpstr>Explanation</vt:lpstr>
      <vt:lpstr>Recursion</vt:lpstr>
      <vt:lpstr>PowerPoint Presentation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57</cp:revision>
  <dcterms:created xsi:type="dcterms:W3CDTF">2022-03-02T07:46:45Z</dcterms:created>
  <dcterms:modified xsi:type="dcterms:W3CDTF">2022-03-14T05:10:07Z</dcterms:modified>
</cp:coreProperties>
</file>