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C2F6-E0B1-49B5-A8AA-7A07C6390BF4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EDC-9F40-48DE-B1E3-A5EA58FA0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90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C2F6-E0B1-49B5-A8AA-7A07C6390BF4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EDC-9F40-48DE-B1E3-A5EA58FA0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87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C2F6-E0B1-49B5-A8AA-7A07C6390BF4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EDC-9F40-48DE-B1E3-A5EA58FA0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42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C2F6-E0B1-49B5-A8AA-7A07C6390BF4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EDC-9F40-48DE-B1E3-A5EA58FA0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37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C2F6-E0B1-49B5-A8AA-7A07C6390BF4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EDC-9F40-48DE-B1E3-A5EA58FA0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16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C2F6-E0B1-49B5-A8AA-7A07C6390BF4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EDC-9F40-48DE-B1E3-A5EA58FA0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31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C2F6-E0B1-49B5-A8AA-7A07C6390BF4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EDC-9F40-48DE-B1E3-A5EA58FA0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04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C2F6-E0B1-49B5-A8AA-7A07C6390BF4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EDC-9F40-48DE-B1E3-A5EA58FA0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95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C2F6-E0B1-49B5-A8AA-7A07C6390BF4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EDC-9F40-48DE-B1E3-A5EA58FA0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59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C2F6-E0B1-49B5-A8AA-7A07C6390BF4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EDC-9F40-48DE-B1E3-A5EA58FA0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2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C2F6-E0B1-49B5-A8AA-7A07C6390BF4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EDC-9F40-48DE-B1E3-A5EA58FA0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25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6C2F6-E0B1-49B5-A8AA-7A07C6390BF4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02EDC-9F40-48DE-B1E3-A5EA58FA0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10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 and Access of pointer Variables, </a:t>
            </a:r>
            <a:endParaRPr lang="en-US" dirty="0" smtClean="0"/>
          </a:p>
          <a:p>
            <a:r>
              <a:rPr lang="en-US" dirty="0" smtClean="0"/>
              <a:t>Pointer </a:t>
            </a:r>
            <a:r>
              <a:rPr lang="en-US" dirty="0"/>
              <a:t>arithmetic- </a:t>
            </a:r>
            <a:endParaRPr lang="en-US" dirty="0" smtClean="0"/>
          </a:p>
          <a:p>
            <a:r>
              <a:rPr lang="en-US" dirty="0" smtClean="0"/>
              <a:t>Pointers </a:t>
            </a:r>
            <a:r>
              <a:rPr lang="en-US" dirty="0"/>
              <a:t>and arrays </a:t>
            </a:r>
            <a:r>
              <a:rPr lang="en-US" dirty="0" smtClean="0"/>
              <a:t>–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4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 array is a block of sequential data. Let's write a program to print addresses of array </a:t>
            </a:r>
            <a:r>
              <a:rPr lang="en-US" dirty="0" smtClean="0"/>
              <a:t>element</a:t>
            </a:r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x[4];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for(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4;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printf</a:t>
            </a:r>
            <a:r>
              <a:rPr lang="en-US" dirty="0" smtClean="0"/>
              <a:t>("&amp;x[%d] = %d\n", </a:t>
            </a:r>
            <a:r>
              <a:rPr lang="en-US" dirty="0" err="1" smtClean="0"/>
              <a:t>i</a:t>
            </a:r>
            <a:r>
              <a:rPr lang="en-US" dirty="0" smtClean="0"/>
              <a:t>, &amp;x[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("Address of array x: %d", x);</a:t>
            </a:r>
          </a:p>
          <a:p>
            <a:pPr marL="0" indent="0">
              <a:buNone/>
            </a:pPr>
            <a:r>
              <a:rPr lang="en-US" dirty="0" smtClean="0"/>
              <a:t>   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46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&amp;x[0] = 1450734448</a:t>
            </a:r>
          </a:p>
          <a:p>
            <a:pPr lvl="1"/>
            <a:r>
              <a:rPr lang="en-US" dirty="0" smtClean="0"/>
              <a:t>&amp;x[1] = 1450734452</a:t>
            </a:r>
          </a:p>
          <a:p>
            <a:pPr lvl="1"/>
            <a:r>
              <a:rPr lang="en-US" dirty="0" smtClean="0"/>
              <a:t>&amp;x[2] = 1450734456</a:t>
            </a:r>
          </a:p>
          <a:p>
            <a:pPr lvl="1"/>
            <a:r>
              <a:rPr lang="en-US" dirty="0" smtClean="0"/>
              <a:t>&amp;x[3] = 1450734460</a:t>
            </a:r>
          </a:p>
          <a:p>
            <a:pPr lvl="1"/>
            <a:r>
              <a:rPr lang="en-US" dirty="0" smtClean="0"/>
              <a:t>Address of array x: 1450734448</a:t>
            </a:r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11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that, the address of &amp;x[0] and x is the same. It's because the variable name x points to the first element of the array.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From the above example, it is clear that &amp;x[0] is equivalent to x. And, x[0] is equivalent to *x.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3" y="2858294"/>
            <a:ext cx="4271963" cy="140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8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Similarly,</a:t>
            </a:r>
          </a:p>
          <a:p>
            <a:endParaRPr lang="en-US" dirty="0" smtClean="0"/>
          </a:p>
          <a:p>
            <a:r>
              <a:rPr lang="en-US" dirty="0" smtClean="0"/>
              <a:t>&amp;x[1] is equivalent to x+1 and x[1] is equivalent to *(x+1).</a:t>
            </a:r>
          </a:p>
          <a:p>
            <a:r>
              <a:rPr lang="en-US" dirty="0" smtClean="0"/>
              <a:t>&amp;x[2] is equivalent to x+2 and x[2] is equivalent to *(x+2).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Basically, &amp;x[</a:t>
            </a:r>
            <a:r>
              <a:rPr lang="en-US" dirty="0" err="1" smtClean="0"/>
              <a:t>i</a:t>
            </a:r>
            <a:r>
              <a:rPr lang="en-US" dirty="0" smtClean="0"/>
              <a:t>] is equivalent to </a:t>
            </a:r>
            <a:r>
              <a:rPr lang="en-US" dirty="0" err="1" smtClean="0"/>
              <a:t>x+i</a:t>
            </a:r>
            <a:r>
              <a:rPr lang="en-US" dirty="0" smtClean="0"/>
              <a:t> and x[</a:t>
            </a:r>
            <a:r>
              <a:rPr lang="en-US" dirty="0" err="1" smtClean="0"/>
              <a:t>i</a:t>
            </a:r>
            <a:r>
              <a:rPr lang="en-US" dirty="0" smtClean="0"/>
              <a:t>] is equivalent to *(</a:t>
            </a:r>
            <a:r>
              <a:rPr lang="en-US" dirty="0" err="1" smtClean="0"/>
              <a:t>x+i</a:t>
            </a:r>
            <a:r>
              <a:rPr lang="en-US" dirty="0" smtClean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36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Example 1:WAP to find the number of elements in the array</a:t>
            </a:r>
          </a:p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 {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, x[6], count = 0;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printf</a:t>
            </a:r>
            <a:r>
              <a:rPr lang="en-IN" dirty="0" smtClean="0"/>
              <a:t>("Enter  numbers: ");</a:t>
            </a:r>
          </a:p>
          <a:p>
            <a:pPr marL="0" indent="0">
              <a:buNone/>
            </a:pPr>
            <a:r>
              <a:rPr lang="en-IN" dirty="0" smtClean="0"/>
              <a:t>  for(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6; </a:t>
            </a:r>
            <a:r>
              <a:rPr lang="en-IN" dirty="0" err="1" smtClean="0"/>
              <a:t>i</a:t>
            </a:r>
            <a:r>
              <a:rPr lang="en-IN" dirty="0" smtClean="0"/>
              <a:t>++) {</a:t>
            </a:r>
          </a:p>
          <a:p>
            <a:pPr marL="0" indent="0">
              <a:buNone/>
            </a:pPr>
            <a:r>
              <a:rPr lang="en-IN" dirty="0" smtClean="0"/>
              <a:t>  // Equivalent to </a:t>
            </a:r>
            <a:r>
              <a:rPr lang="en-IN" dirty="0" err="1" smtClean="0"/>
              <a:t>scanf</a:t>
            </a:r>
            <a:r>
              <a:rPr lang="en-IN" dirty="0" smtClean="0"/>
              <a:t>("%d", &amp;x[</a:t>
            </a:r>
            <a:r>
              <a:rPr lang="en-IN" dirty="0" err="1" smtClean="0"/>
              <a:t>i</a:t>
            </a:r>
            <a:r>
              <a:rPr lang="en-IN" dirty="0" smtClean="0"/>
              <a:t>]);</a:t>
            </a:r>
          </a:p>
          <a:p>
            <a:pPr marL="0" indent="0"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scanf</a:t>
            </a:r>
            <a:r>
              <a:rPr lang="en-IN" dirty="0" smtClean="0"/>
              <a:t>("%d", </a:t>
            </a:r>
            <a:r>
              <a:rPr lang="en-IN" dirty="0" err="1" smtClean="0"/>
              <a:t>x+i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count++;</a:t>
            </a:r>
          </a:p>
          <a:p>
            <a:pPr marL="0" indent="0">
              <a:buNone/>
            </a:pPr>
            <a:r>
              <a:rPr lang="en-IN" dirty="0" smtClean="0"/>
              <a:t>  }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printf</a:t>
            </a:r>
            <a:r>
              <a:rPr lang="en-IN" dirty="0" smtClean="0"/>
              <a:t>(“count = %d", count);</a:t>
            </a:r>
          </a:p>
          <a:p>
            <a:pPr marL="0" indent="0">
              <a:buNone/>
            </a:pPr>
            <a:r>
              <a:rPr lang="en-IN" dirty="0" smtClean="0"/>
              <a:t>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52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you run the program, the output will be:</a:t>
            </a:r>
          </a:p>
          <a:p>
            <a:endParaRPr lang="en-US" dirty="0" smtClean="0"/>
          </a:p>
          <a:p>
            <a:r>
              <a:rPr lang="en-US" dirty="0" smtClean="0"/>
              <a:t>Enter numbers: 2</a:t>
            </a:r>
          </a:p>
          <a:p>
            <a:pPr marL="457200" lvl="1" indent="0">
              <a:buNone/>
            </a:pPr>
            <a:r>
              <a:rPr lang="en-US" dirty="0" smtClean="0"/>
              <a:t>3</a:t>
            </a:r>
          </a:p>
          <a:p>
            <a:pPr marL="457200" lvl="1" indent="0">
              <a:buNone/>
            </a:pPr>
            <a:r>
              <a:rPr lang="en-US" dirty="0" smtClean="0"/>
              <a:t>4</a:t>
            </a:r>
          </a:p>
          <a:p>
            <a:pPr marL="457200" lvl="1" indent="0">
              <a:buNone/>
            </a:pPr>
            <a:r>
              <a:rPr lang="en-US" dirty="0" smtClean="0"/>
              <a:t>4</a:t>
            </a:r>
          </a:p>
          <a:p>
            <a:pPr marL="457200" lvl="1" indent="0">
              <a:buNone/>
            </a:pPr>
            <a:r>
              <a:rPr lang="en-US" dirty="0" smtClean="0"/>
              <a:t>12</a:t>
            </a:r>
          </a:p>
          <a:p>
            <a:pPr marL="457200" lvl="1" indent="0">
              <a:buNone/>
            </a:pPr>
            <a:r>
              <a:rPr lang="en-US" dirty="0" smtClean="0"/>
              <a:t>4</a:t>
            </a:r>
          </a:p>
          <a:p>
            <a:pPr marL="457200" lvl="1" indent="0">
              <a:buNone/>
            </a:pPr>
            <a:r>
              <a:rPr lang="en-US" dirty="0" smtClean="0"/>
              <a:t>Count=6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9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pointer </a:t>
            </a:r>
            <a:r>
              <a:rPr lang="en-US" dirty="0"/>
              <a:t>to access the array elements. For example,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a[3] = {1, 2, 3};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*p = a;    </a:t>
            </a:r>
          </a:p>
          <a:p>
            <a:pPr marL="0" indent="0">
              <a:buNone/>
            </a:pPr>
            <a:r>
              <a:rPr lang="en-IN" dirty="0" smtClean="0"/>
              <a:t>   for 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3; </a:t>
            </a:r>
            <a:r>
              <a:rPr lang="en-IN" dirty="0" err="1" smtClean="0"/>
              <a:t>i</a:t>
            </a:r>
            <a:r>
              <a:rPr lang="en-IN" dirty="0" smtClean="0"/>
              <a:t>++)</a:t>
            </a:r>
          </a:p>
          <a:p>
            <a:pPr marL="0" indent="0">
              <a:buNone/>
            </a:pPr>
            <a:r>
              <a:rPr lang="en-IN" dirty="0" smtClean="0"/>
              <a:t>   {</a:t>
            </a:r>
          </a:p>
          <a:p>
            <a:pPr marL="0" indent="0"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printf</a:t>
            </a:r>
            <a:r>
              <a:rPr lang="en-IN" dirty="0" smtClean="0"/>
              <a:t>("%d", *p);</a:t>
            </a:r>
          </a:p>
          <a:p>
            <a:pPr marL="0" indent="0">
              <a:buNone/>
            </a:pPr>
            <a:r>
              <a:rPr lang="en-IN" dirty="0" smtClean="0"/>
              <a:t>      p++;</a:t>
            </a:r>
          </a:p>
          <a:p>
            <a:pPr marL="0" indent="0">
              <a:buNone/>
            </a:pPr>
            <a:r>
              <a:rPr lang="en-IN" dirty="0" smtClean="0"/>
              <a:t>   }</a:t>
            </a:r>
          </a:p>
          <a:p>
            <a:pPr marL="0" indent="0">
              <a:buNone/>
            </a:pPr>
            <a:r>
              <a:rPr lang="en-IN" dirty="0" smtClean="0"/>
              <a:t>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13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</a:p>
          <a:p>
            <a:r>
              <a:rPr lang="en-US" dirty="0" smtClean="0"/>
              <a:t>1 2 3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1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WAP </a:t>
            </a:r>
            <a:r>
              <a:rPr lang="en-US" dirty="0"/>
              <a:t>to find the sum of elements present in the </a:t>
            </a:r>
            <a:r>
              <a:rPr lang="en-US" dirty="0" smtClean="0"/>
              <a:t>array using pointers</a:t>
            </a:r>
            <a:endParaRPr lang="en-IN" dirty="0"/>
          </a:p>
          <a:p>
            <a:pPr lvl="0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33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(pointer variables) are special variables that are used to store addresses rather than values</a:t>
            </a:r>
            <a:r>
              <a:rPr lang="en-US" dirty="0" smtClean="0"/>
              <a:t>.</a:t>
            </a:r>
          </a:p>
          <a:p>
            <a:r>
              <a:rPr lang="en-US" dirty="0"/>
              <a:t>Pointer Syntax</a:t>
            </a:r>
          </a:p>
          <a:p>
            <a:pPr lvl="1"/>
            <a:r>
              <a:rPr lang="en-US" dirty="0"/>
              <a:t>Here is how we can declare pointers.</a:t>
            </a:r>
          </a:p>
          <a:p>
            <a:endParaRPr lang="en-US" dirty="0"/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*p</a:t>
            </a:r>
            <a:r>
              <a:rPr lang="en-US" dirty="0"/>
              <a:t>;</a:t>
            </a:r>
          </a:p>
          <a:p>
            <a:r>
              <a:rPr lang="en-US" dirty="0"/>
              <a:t>Here, we have declared a pointer p of </a:t>
            </a:r>
            <a:r>
              <a:rPr lang="en-US" dirty="0" err="1"/>
              <a:t>int</a:t>
            </a:r>
            <a:r>
              <a:rPr lang="en-US" dirty="0"/>
              <a:t>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5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addresses to Pointers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</a:t>
            </a:r>
            <a:r>
              <a:rPr lang="en-US" dirty="0"/>
              <a:t>take an example.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*pc</a:t>
            </a:r>
            <a:r>
              <a:rPr lang="en-US" dirty="0"/>
              <a:t>, c;</a:t>
            </a:r>
          </a:p>
          <a:p>
            <a:pPr marL="0" indent="0">
              <a:buNone/>
            </a:pPr>
            <a:r>
              <a:rPr lang="en-US" dirty="0"/>
              <a:t>c = 5;</a:t>
            </a:r>
          </a:p>
          <a:p>
            <a:pPr marL="0" indent="0">
              <a:buNone/>
            </a:pPr>
            <a:r>
              <a:rPr lang="en-US" dirty="0"/>
              <a:t>pc = &amp;c;</a:t>
            </a:r>
          </a:p>
          <a:p>
            <a:r>
              <a:rPr lang="en-US" dirty="0"/>
              <a:t>Here, 5 is assigned to the c variable. And, the address of c is assigned to the pc pointer.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30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013"/>
          </a:xfrm>
        </p:spPr>
        <p:txBody>
          <a:bodyPr>
            <a:normAutofit fontScale="90000"/>
          </a:bodyPr>
          <a:lstStyle/>
          <a:p>
            <a:r>
              <a:rPr lang="en-US" dirty="0"/>
              <a:t>Get Value of Thing Pointed by Pointers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5838"/>
            <a:ext cx="10515600" cy="51911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</a:t>
            </a:r>
            <a:r>
              <a:rPr lang="en-US" dirty="0"/>
              <a:t>get the value of the thing pointed by the pointers, we use the * operator. For example:</a:t>
            </a:r>
          </a:p>
          <a:p>
            <a:endParaRPr lang="en-US" dirty="0"/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*pc</a:t>
            </a:r>
            <a:r>
              <a:rPr lang="en-US" dirty="0"/>
              <a:t>, c;</a:t>
            </a:r>
          </a:p>
          <a:p>
            <a:r>
              <a:rPr lang="en-US" dirty="0"/>
              <a:t>c = 5;</a:t>
            </a:r>
          </a:p>
          <a:p>
            <a:r>
              <a:rPr lang="en-US" dirty="0"/>
              <a:t>pc = &amp;c;</a:t>
            </a:r>
          </a:p>
          <a:p>
            <a:r>
              <a:rPr lang="en-US" dirty="0" err="1"/>
              <a:t>printf</a:t>
            </a:r>
            <a:r>
              <a:rPr lang="en-US" dirty="0"/>
              <a:t>("%d", *pc);   // Output: 5</a:t>
            </a:r>
          </a:p>
          <a:p>
            <a:r>
              <a:rPr lang="en-US" dirty="0"/>
              <a:t>Here, the address of c is assigned to the pc pointer. To get the value stored in that address, we used *pc</a:t>
            </a:r>
            <a:r>
              <a:rPr lang="en-US" dirty="0" smtClean="0"/>
              <a:t>.</a:t>
            </a:r>
          </a:p>
          <a:p>
            <a:r>
              <a:rPr lang="en-US" dirty="0"/>
              <a:t>By the way, * is called the dereference operator (when working with pointers). It operates on a pointer and gives the value stored in that pointer.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17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Changing Value Pointed by Pointers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1525"/>
            <a:ext cx="10515600" cy="54054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Let's </a:t>
            </a:r>
            <a:r>
              <a:rPr lang="en-US" dirty="0"/>
              <a:t>take an example.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pc, c;</a:t>
            </a:r>
          </a:p>
          <a:p>
            <a:pPr marL="0" indent="0">
              <a:buNone/>
            </a:pPr>
            <a:r>
              <a:rPr lang="en-US" dirty="0"/>
              <a:t>c = 5;</a:t>
            </a:r>
          </a:p>
          <a:p>
            <a:pPr marL="0" indent="0">
              <a:buNone/>
            </a:pPr>
            <a:r>
              <a:rPr lang="en-US" dirty="0"/>
              <a:t>pc = &amp;c;</a:t>
            </a:r>
          </a:p>
          <a:p>
            <a:pPr marL="0" indent="0">
              <a:buNone/>
            </a:pPr>
            <a:r>
              <a:rPr lang="en-US" dirty="0"/>
              <a:t>c = 1;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("%d", c);    // Output: 1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("%d", *pc);  // </a:t>
            </a:r>
            <a:r>
              <a:rPr lang="en-US" dirty="0" err="1"/>
              <a:t>Ouptut</a:t>
            </a:r>
            <a:r>
              <a:rPr lang="en-US" dirty="0"/>
              <a:t>: 1</a:t>
            </a:r>
          </a:p>
          <a:p>
            <a:r>
              <a:rPr lang="en-US" dirty="0"/>
              <a:t>We have assigned the address of c to the pc pointer.</a:t>
            </a:r>
          </a:p>
          <a:p>
            <a:endParaRPr lang="en-US" dirty="0"/>
          </a:p>
          <a:p>
            <a:r>
              <a:rPr lang="en-US" dirty="0"/>
              <a:t>Then, we changed the value of c to 1. Since pc and the address of c is the same, *pc gives us 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07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1562"/>
            <a:ext cx="10515600" cy="50911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*pc</a:t>
            </a:r>
            <a:r>
              <a:rPr lang="en-IN" dirty="0"/>
              <a:t>, c;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   </a:t>
            </a:r>
            <a:r>
              <a:rPr lang="en-IN" dirty="0"/>
              <a:t>c = 22;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("Address of c: %d\n", &amp;c);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("Value of c: %d\n\n", c);  // 22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   </a:t>
            </a:r>
            <a:r>
              <a:rPr lang="en-IN" dirty="0"/>
              <a:t>pc = &amp;c;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 smtClean="0"/>
              <a:t>(“value </a:t>
            </a:r>
            <a:r>
              <a:rPr lang="en-IN" dirty="0"/>
              <a:t>of pointer pc: %d\n", pc);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("Content </a:t>
            </a:r>
            <a:r>
              <a:rPr lang="en-IN" dirty="0" smtClean="0"/>
              <a:t>of the address pointed by </a:t>
            </a:r>
            <a:r>
              <a:rPr lang="en-IN" dirty="0"/>
              <a:t>pointer pc: %d\n\n", *pc); // 22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    </a:t>
            </a: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95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Pointer variables always point to the corresponding type of data</a:t>
            </a:r>
          </a:p>
          <a:p>
            <a:r>
              <a:rPr lang="en-US" dirty="0" smtClean="0"/>
              <a:t>float </a:t>
            </a:r>
            <a:r>
              <a:rPr lang="en-US" dirty="0" err="1" smtClean="0"/>
              <a:t>a,b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x, *p; </a:t>
            </a:r>
          </a:p>
          <a:p>
            <a:r>
              <a:rPr lang="en-US" dirty="0" smtClean="0"/>
              <a:t>p=&amp;a; </a:t>
            </a:r>
            <a:r>
              <a:rPr lang="en-US" dirty="0"/>
              <a:t>//wrong</a:t>
            </a:r>
          </a:p>
          <a:p>
            <a:endParaRPr lang="en-US" dirty="0" smtClean="0"/>
          </a:p>
          <a:p>
            <a:r>
              <a:rPr lang="en-US" dirty="0" smtClean="0"/>
              <a:t>Because, try to assign address of float variable to an integer pointer</a:t>
            </a:r>
          </a:p>
          <a:p>
            <a:r>
              <a:rPr lang="en-US" dirty="0" smtClean="0"/>
              <a:t>It is possible to combine the declaration of data variable, </a:t>
            </a:r>
            <a:r>
              <a:rPr lang="en-US" dirty="0"/>
              <a:t>declaration of </a:t>
            </a:r>
            <a:r>
              <a:rPr lang="en-US" dirty="0" smtClean="0"/>
              <a:t>pointer variable</a:t>
            </a:r>
            <a:r>
              <a:rPr lang="en-US" dirty="0"/>
              <a:t> </a:t>
            </a:r>
            <a:r>
              <a:rPr lang="en-US" dirty="0" smtClean="0"/>
              <a:t>and initialization of pointer variable.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-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x, *p=&amp;x;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3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other variables, pointer variables can be used in expressions</a:t>
            </a:r>
          </a:p>
          <a:p>
            <a:r>
              <a:rPr lang="en-US" dirty="0" smtClean="0"/>
              <a:t>If p1 and p2 are properly declared and initialized, the following statements are valid.</a:t>
            </a:r>
          </a:p>
          <a:p>
            <a:r>
              <a:rPr lang="en-US" dirty="0" smtClean="0"/>
              <a:t>y=*p1 * *p2;</a:t>
            </a:r>
          </a:p>
          <a:p>
            <a:r>
              <a:rPr lang="en-US" dirty="0" smtClean="0"/>
              <a:t>sum=sum+ *p1;</a:t>
            </a:r>
          </a:p>
          <a:p>
            <a:r>
              <a:rPr lang="en-US" dirty="0" smtClean="0"/>
              <a:t>z=(*p2)/ (*p1)</a:t>
            </a:r>
          </a:p>
          <a:p>
            <a:r>
              <a:rPr lang="en-US" dirty="0" smtClean="0"/>
              <a:t>*p2=*p2+10;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06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 Arithmetic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1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927</Words>
  <Application>Microsoft Office PowerPoint</Application>
  <PresentationFormat>Widescreen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Assigning addresses to Pointers </vt:lpstr>
      <vt:lpstr>Get Value of Thing Pointed by Pointers </vt:lpstr>
      <vt:lpstr>Changing Value Pointed by Pointers </vt:lpstr>
      <vt:lpstr>PowerPoint Presentation</vt:lpstr>
      <vt:lpstr>PowerPoint Presentation</vt:lpstr>
      <vt:lpstr>Pointer Expressions</vt:lpstr>
      <vt:lpstr>Pointer Arithmetic</vt:lpstr>
      <vt:lpstr>Pointers and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pointer to access the array elements. For example,</vt:lpstr>
      <vt:lpstr>PowerPoint Presentation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39</cp:revision>
  <dcterms:created xsi:type="dcterms:W3CDTF">2022-03-11T05:15:48Z</dcterms:created>
  <dcterms:modified xsi:type="dcterms:W3CDTF">2023-01-08T07:44:11Z</dcterms:modified>
</cp:coreProperties>
</file>