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3" r:id="rId10"/>
    <p:sldId id="264" r:id="rId11"/>
    <p:sldId id="265" r:id="rId12"/>
    <p:sldId id="262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1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C1C92-0206-4294-BF94-5E312A6100B9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F95EC-D684-4BA7-890E-5B221773C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52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C1C92-0206-4294-BF94-5E312A6100B9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F95EC-D684-4BA7-890E-5B221773C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293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C1C92-0206-4294-BF94-5E312A6100B9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F95EC-D684-4BA7-890E-5B221773C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802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C1C92-0206-4294-BF94-5E312A6100B9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F95EC-D684-4BA7-890E-5B221773C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224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C1C92-0206-4294-BF94-5E312A6100B9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F95EC-D684-4BA7-890E-5B221773C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745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C1C92-0206-4294-BF94-5E312A6100B9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F95EC-D684-4BA7-890E-5B221773C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62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C1C92-0206-4294-BF94-5E312A6100B9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F95EC-D684-4BA7-890E-5B221773C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015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C1C92-0206-4294-BF94-5E312A6100B9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F95EC-D684-4BA7-890E-5B221773C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710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C1C92-0206-4294-BF94-5E312A6100B9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F95EC-D684-4BA7-890E-5B221773C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06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C1C92-0206-4294-BF94-5E312A6100B9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F95EC-D684-4BA7-890E-5B221773C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3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C1C92-0206-4294-BF94-5E312A6100B9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F95EC-D684-4BA7-890E-5B221773C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242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C1C92-0206-4294-BF94-5E312A6100B9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F95EC-D684-4BA7-890E-5B221773C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85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Storage Classes-</a:t>
            </a:r>
          </a:p>
          <a:p>
            <a:pPr lvl="1"/>
            <a:r>
              <a:rPr lang="en-US" dirty="0"/>
              <a:t>Scope </a:t>
            </a:r>
          </a:p>
          <a:p>
            <a:pPr lvl="1"/>
            <a:r>
              <a:rPr lang="en-US" dirty="0"/>
              <a:t>Life time of variables.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7067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6413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 2: Static Variable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28663"/>
            <a:ext cx="10515600" cy="54483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void display();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display();</a:t>
            </a:r>
          </a:p>
          <a:p>
            <a:pPr marL="0" indent="0">
              <a:buNone/>
            </a:pPr>
            <a:r>
              <a:rPr lang="en-IN" dirty="0"/>
              <a:t>    display();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void display()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static </a:t>
            </a:r>
            <a:r>
              <a:rPr lang="en-IN" dirty="0" err="1"/>
              <a:t>int</a:t>
            </a:r>
            <a:r>
              <a:rPr lang="en-IN" dirty="0"/>
              <a:t> c = 1;</a:t>
            </a:r>
          </a:p>
          <a:p>
            <a:pPr marL="0" indent="0">
              <a:buNone/>
            </a:pPr>
            <a:r>
              <a:rPr lang="en-IN" dirty="0"/>
              <a:t>    c += 5;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("%d  ",c);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Output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6 11</a:t>
            </a:r>
          </a:p>
        </p:txBody>
      </p:sp>
    </p:spTree>
    <p:extLst>
      <p:ext uri="{BB962C8B-B14F-4D97-AF65-F5344CB8AC3E}">
        <p14:creationId xmlns:p14="http://schemas.microsoft.com/office/powerpoint/2010/main" val="3799751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During the first function call, the value of c is initialized to 1. Its value is increased by 5. Now, the value of c is 6, which is printed on the screen.</a:t>
            </a:r>
          </a:p>
          <a:p>
            <a:endParaRPr lang="en-US" dirty="0"/>
          </a:p>
          <a:p>
            <a:r>
              <a:rPr lang="en-US" dirty="0"/>
              <a:t>During the second function call, c is not initialized to 1 again. It's because c is a static variable. The value c is increased by 5. Now, its value will be 11, which is printed on the screen.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0843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Variable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register keyword is used to declare register variables. Register variables were supposed to be faster than local variables.</a:t>
            </a:r>
          </a:p>
          <a:p>
            <a:endParaRPr lang="en-US" dirty="0"/>
          </a:p>
          <a:p>
            <a:r>
              <a:rPr lang="en-US" dirty="0"/>
              <a:t>However, modern compilers are very good at code optimization, and there is a rare chance that using register variables will make your program faster.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9502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Exercises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WAP in C to perform arithmetic operations using function</a:t>
            </a:r>
          </a:p>
          <a:p>
            <a:r>
              <a:rPr lang="en-US" dirty="0"/>
              <a:t>WAP in C to find the square of any number using function</a:t>
            </a:r>
          </a:p>
          <a:p>
            <a:r>
              <a:rPr lang="en-US" dirty="0"/>
              <a:t>WAP in C to find the number is even or odd using function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5153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variable in C programming has two properties: type and storage class.</a:t>
            </a:r>
          </a:p>
          <a:p>
            <a:r>
              <a:rPr lang="en-US" dirty="0"/>
              <a:t>Type refers to the data type of a variable. And, storage class determines the scope, visibility and lifetime of a variable.</a:t>
            </a:r>
          </a:p>
          <a:p>
            <a:r>
              <a:rPr lang="en-US" dirty="0"/>
              <a:t>There are 4 types of storage class:</a:t>
            </a:r>
          </a:p>
          <a:p>
            <a:r>
              <a:rPr lang="en-US" dirty="0">
                <a:solidFill>
                  <a:schemeClr val="accent6"/>
                </a:solidFill>
              </a:rPr>
              <a:t>automatic</a:t>
            </a:r>
          </a:p>
          <a:p>
            <a:r>
              <a:rPr lang="en-US" dirty="0">
                <a:solidFill>
                  <a:schemeClr val="accent6"/>
                </a:solidFill>
              </a:rPr>
              <a:t>external</a:t>
            </a:r>
          </a:p>
          <a:p>
            <a:r>
              <a:rPr lang="en-US" dirty="0">
                <a:solidFill>
                  <a:schemeClr val="accent6"/>
                </a:solidFill>
              </a:rPr>
              <a:t>static</a:t>
            </a:r>
          </a:p>
          <a:p>
            <a:r>
              <a:rPr lang="en-US" dirty="0">
                <a:solidFill>
                  <a:schemeClr val="accent6"/>
                </a:solidFill>
              </a:rPr>
              <a:t>register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9218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1500"/>
            <a:ext cx="10515600" cy="56054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Local Variable</a:t>
            </a:r>
          </a:p>
          <a:p>
            <a:r>
              <a:rPr lang="en-US" dirty="0"/>
              <a:t>The variables declared inside a block are automatic or local variables. The local variables exist only inside the block in which it is declared.</a:t>
            </a:r>
          </a:p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 {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dirty="0"/>
              <a:t>  for 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5; </a:t>
            </a:r>
            <a:r>
              <a:rPr lang="en-IN" dirty="0" err="1"/>
              <a:t>i</a:t>
            </a:r>
            <a:r>
              <a:rPr lang="en-IN" dirty="0"/>
              <a:t>++) {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err="1"/>
              <a:t>printf</a:t>
            </a:r>
            <a:r>
              <a:rPr lang="en-IN" dirty="0"/>
              <a:t>("C programming");</a:t>
            </a:r>
          </a:p>
          <a:p>
            <a:pPr marL="0" indent="0">
              <a:buNone/>
            </a:pPr>
            <a:r>
              <a:rPr lang="en-IN" dirty="0"/>
              <a:t>  }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dirty="0"/>
              <a:t> // Error: </a:t>
            </a:r>
            <a:r>
              <a:rPr lang="en-IN" dirty="0" err="1"/>
              <a:t>i</a:t>
            </a:r>
            <a:r>
              <a:rPr lang="en-IN" dirty="0"/>
              <a:t> is not declared at this point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printf</a:t>
            </a:r>
            <a:r>
              <a:rPr lang="en-IN" dirty="0"/>
              <a:t>("%d", </a:t>
            </a:r>
            <a:r>
              <a:rPr lang="en-IN" dirty="0" err="1"/>
              <a:t>i</a:t>
            </a:r>
            <a:r>
              <a:rPr lang="en-IN" dirty="0"/>
              <a:t>);  </a:t>
            </a:r>
          </a:p>
          <a:p>
            <a:pPr marL="0" indent="0">
              <a:buNone/>
            </a:pPr>
            <a:r>
              <a:rPr lang="en-IN" dirty="0"/>
              <a:t>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0722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run the above program, you will get an error undeclared identifier </a:t>
            </a:r>
            <a:r>
              <a:rPr lang="en-US" dirty="0" err="1"/>
              <a:t>i</a:t>
            </a:r>
            <a:r>
              <a:rPr lang="en-US" dirty="0"/>
              <a:t>. It's because </a:t>
            </a:r>
            <a:r>
              <a:rPr lang="en-US" dirty="0" err="1"/>
              <a:t>i</a:t>
            </a:r>
            <a:r>
              <a:rPr lang="en-US" dirty="0"/>
              <a:t> is declared inside the for loop block. Outside of the block, it's undeclared.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1214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Global Variable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that are declared outside of all functions are known as global variables. They are accessible from any function inside the program.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998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138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 1: Global Variable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7264"/>
            <a:ext cx="10515600" cy="521969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void display();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n = 5;  // global variable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++n;     </a:t>
            </a:r>
          </a:p>
          <a:p>
            <a:pPr marL="0" indent="0">
              <a:buNone/>
            </a:pPr>
            <a:r>
              <a:rPr lang="en-IN" dirty="0"/>
              <a:t>    display();</a:t>
            </a:r>
          </a:p>
          <a:p>
            <a:pPr marL="0" indent="0">
              <a:buNone/>
            </a:pPr>
            <a:r>
              <a:rPr lang="en-IN" dirty="0"/>
              <a:t> 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void display()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++n;   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("n = %d", n);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Output</a:t>
            </a:r>
          </a:p>
          <a:p>
            <a:pPr marL="0" indent="0">
              <a:buNone/>
            </a:pPr>
            <a:r>
              <a:rPr lang="en-IN" dirty="0"/>
              <a:t>n = 7</a:t>
            </a:r>
          </a:p>
        </p:txBody>
      </p:sp>
    </p:spTree>
    <p:extLst>
      <p:ext uri="{BB962C8B-B14F-4D97-AF65-F5344CB8AC3E}">
        <p14:creationId xmlns:p14="http://schemas.microsoft.com/office/powerpoint/2010/main" val="3384324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 {</a:t>
            </a:r>
          </a:p>
          <a:p>
            <a:pPr marL="0" indent="0">
              <a:buNone/>
            </a:pPr>
            <a:r>
              <a:rPr lang="en-US" dirty="0"/>
              <a:t>    extern </a:t>
            </a:r>
            <a:r>
              <a:rPr lang="en-US" dirty="0" err="1"/>
              <a:t>int</a:t>
            </a:r>
            <a:r>
              <a:rPr lang="en-US" dirty="0"/>
              <a:t> x;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("The value of auto variable : %d", x);</a:t>
            </a:r>
          </a:p>
          <a:p>
            <a:pPr marL="0" indent="0">
              <a:buNone/>
            </a:pPr>
            <a:r>
              <a:rPr lang="en-US" dirty="0"/>
              <a:t>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x=10;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5583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from previous example??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 {</a:t>
            </a:r>
          </a:p>
          <a:p>
            <a:pPr marL="0" indent="0">
              <a:buNone/>
            </a:pPr>
            <a:r>
              <a:rPr lang="en-US" dirty="0"/>
              <a:t>     //</a:t>
            </a:r>
            <a:r>
              <a:rPr lang="en-US" dirty="0" err="1"/>
              <a:t>int</a:t>
            </a:r>
            <a:r>
              <a:rPr lang="en-US" dirty="0"/>
              <a:t> x;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("The value of auto variable : %d", x);</a:t>
            </a:r>
          </a:p>
          <a:p>
            <a:pPr marL="0" indent="0">
              <a:buNone/>
            </a:pPr>
            <a:r>
              <a:rPr lang="en-US" dirty="0"/>
              <a:t>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x=10;</a:t>
            </a:r>
          </a:p>
          <a:p>
            <a:pPr marL="0" indent="0">
              <a:buNone/>
            </a:pPr>
            <a:r>
              <a:rPr lang="en-US"/>
              <a:t>Output- Error</a:t>
            </a:r>
          </a:p>
        </p:txBody>
      </p:sp>
    </p:spTree>
    <p:extLst>
      <p:ext uri="{BB962C8B-B14F-4D97-AF65-F5344CB8AC3E}">
        <p14:creationId xmlns:p14="http://schemas.microsoft.com/office/powerpoint/2010/main" val="3075324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Variable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static variable is declared by using the static keyword. </a:t>
            </a:r>
          </a:p>
          <a:p>
            <a:r>
              <a:rPr lang="en-US" dirty="0"/>
              <a:t>The value of a static variable persists until the end of the program.</a:t>
            </a:r>
          </a:p>
          <a:p>
            <a:r>
              <a:rPr lang="en-US" dirty="0"/>
              <a:t>Initialization happens only once and the value of the static variable will be retained.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3573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625</Words>
  <Application>Microsoft Office PowerPoint</Application>
  <PresentationFormat>Widescreen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Global Variable </vt:lpstr>
      <vt:lpstr>Example 1: Global Variable </vt:lpstr>
      <vt:lpstr>Extern example</vt:lpstr>
      <vt:lpstr>Difference from previous example??</vt:lpstr>
      <vt:lpstr>Static Variable </vt:lpstr>
      <vt:lpstr>Example 2: Static Variable </vt:lpstr>
      <vt:lpstr>PowerPoint Presentation</vt:lpstr>
      <vt:lpstr>Register Variable </vt:lpstr>
      <vt:lpstr>Function 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ashish ranjan</cp:lastModifiedBy>
  <cp:revision>20</cp:revision>
  <dcterms:created xsi:type="dcterms:W3CDTF">2022-03-08T03:54:42Z</dcterms:created>
  <dcterms:modified xsi:type="dcterms:W3CDTF">2023-11-20T00:05:01Z</dcterms:modified>
</cp:coreProperties>
</file>