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3378-2A34-44C9-AC5F-17E726D6EA3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AE73-799E-4355-8EE7-CA35E50E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3378-2A34-44C9-AC5F-17E726D6EA3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AE73-799E-4355-8EE7-CA35E50E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60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3378-2A34-44C9-AC5F-17E726D6EA3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AE73-799E-4355-8EE7-CA35E50E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37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3378-2A34-44C9-AC5F-17E726D6EA3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AE73-799E-4355-8EE7-CA35E50E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78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3378-2A34-44C9-AC5F-17E726D6EA3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AE73-799E-4355-8EE7-CA35E50E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14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3378-2A34-44C9-AC5F-17E726D6EA3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AE73-799E-4355-8EE7-CA35E50E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00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3378-2A34-44C9-AC5F-17E726D6EA3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AE73-799E-4355-8EE7-CA35E50E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27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3378-2A34-44C9-AC5F-17E726D6EA3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AE73-799E-4355-8EE7-CA35E50E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1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3378-2A34-44C9-AC5F-17E726D6EA3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AE73-799E-4355-8EE7-CA35E50E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9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3378-2A34-44C9-AC5F-17E726D6EA3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AE73-799E-4355-8EE7-CA35E50E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16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3378-2A34-44C9-AC5F-17E726D6EA3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AE73-799E-4355-8EE7-CA35E50E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32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3378-2A34-44C9-AC5F-17E726D6EA3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AE73-799E-4355-8EE7-CA35E50E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2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Union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is defined as group of elements with different data types</a:t>
            </a:r>
          </a:p>
          <a:p>
            <a:r>
              <a:rPr lang="en-US" dirty="0"/>
              <a:t>A union is a user-defined type similar to </a:t>
            </a:r>
            <a:r>
              <a:rPr lang="en-US" dirty="0" err="1"/>
              <a:t>structs</a:t>
            </a:r>
            <a:r>
              <a:rPr lang="en-US" dirty="0"/>
              <a:t> in C except for one key difference.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Structures allocate enough space to store all their members, whereas unions can only hold one member value at a time</a:t>
            </a:r>
          </a:p>
          <a:p>
            <a:r>
              <a:rPr lang="en-US" dirty="0"/>
              <a:t>Difference is in the allocation of memory location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08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a union?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the union keyword to define unions. Here's an example:</a:t>
            </a:r>
          </a:p>
          <a:p>
            <a:endParaRPr lang="en-US" dirty="0"/>
          </a:p>
          <a:p>
            <a:r>
              <a:rPr lang="en-US" dirty="0"/>
              <a:t>union car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char name[50];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price;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The above code defines a derived type union car.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83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union variables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a union is defined, it creates a user-defined type. However, no memory is allocated. To allocate memory for a given union type and work with it, we need to create variables.</a:t>
            </a:r>
          </a:p>
          <a:p>
            <a:r>
              <a:rPr lang="en-US" dirty="0"/>
              <a:t>Here's how we create union variables.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union car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char name[50];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price;</a:t>
            </a:r>
          </a:p>
          <a:p>
            <a:pPr marL="457200" lvl="1" indent="0">
              <a:buNone/>
            </a:pPr>
            <a:r>
              <a:rPr lang="en-US" dirty="0"/>
              <a:t>};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union car car1, car2;</a:t>
            </a:r>
          </a:p>
          <a:p>
            <a:pPr marL="457200" lvl="1" indent="0">
              <a:buNone/>
            </a:pPr>
            <a:r>
              <a:rPr lang="en-US" dirty="0"/>
              <a:t>  return 0;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95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3812"/>
            <a:ext cx="10515600" cy="695325"/>
          </a:xfrm>
        </p:spPr>
        <p:txBody>
          <a:bodyPr>
            <a:normAutofit fontScale="90000"/>
          </a:bodyPr>
          <a:lstStyle/>
          <a:p>
            <a:r>
              <a:rPr lang="en-IN" dirty="0"/>
              <a:t>Difference between unions and structures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1474"/>
            <a:ext cx="10515600" cy="64865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union </a:t>
            </a:r>
            <a:r>
              <a:rPr lang="en-IN" dirty="0" err="1"/>
              <a:t>unionJob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//defining a union</a:t>
            </a:r>
          </a:p>
          <a:p>
            <a:pPr marL="0" indent="0">
              <a:buNone/>
            </a:pPr>
            <a:r>
              <a:rPr lang="en-IN" dirty="0"/>
              <a:t>   char name[32];</a:t>
            </a:r>
          </a:p>
          <a:p>
            <a:pPr marL="0" indent="0">
              <a:buNone/>
            </a:pPr>
            <a:r>
              <a:rPr lang="en-IN" dirty="0"/>
              <a:t>   float salary;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workerNo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 </a:t>
            </a:r>
            <a:r>
              <a:rPr lang="en-IN" dirty="0" err="1"/>
              <a:t>uJob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structJob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char name[32];</a:t>
            </a:r>
          </a:p>
          <a:p>
            <a:pPr marL="0" indent="0">
              <a:buNone/>
            </a:pPr>
            <a:r>
              <a:rPr lang="en-IN" dirty="0"/>
              <a:t>   float salary;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workerNo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 </a:t>
            </a:r>
            <a:r>
              <a:rPr lang="en-IN" dirty="0" err="1"/>
              <a:t>sJob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("size of union = %d bytes",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uJob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nsize</a:t>
            </a:r>
            <a:r>
              <a:rPr lang="en-IN" dirty="0"/>
              <a:t> of structure = %d bytes",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sJob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736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size of union = 32</a:t>
            </a:r>
          </a:p>
          <a:p>
            <a:r>
              <a:rPr lang="en-US" dirty="0"/>
              <a:t>size of structure = 40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80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this difference in the size of union and structure variables?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Here, the size of </a:t>
            </a:r>
            <a:r>
              <a:rPr lang="en-US" dirty="0" err="1"/>
              <a:t>sJob</a:t>
            </a:r>
            <a:r>
              <a:rPr lang="en-US" dirty="0"/>
              <a:t> is 40 bytes because</a:t>
            </a:r>
          </a:p>
          <a:p>
            <a:endParaRPr lang="en-US" dirty="0"/>
          </a:p>
          <a:p>
            <a:r>
              <a:rPr lang="en-US" dirty="0"/>
              <a:t>the size of name[32] is 32 bytes</a:t>
            </a:r>
          </a:p>
          <a:p>
            <a:r>
              <a:rPr lang="en-US" dirty="0"/>
              <a:t>the size of salary is 4 bytes</a:t>
            </a:r>
          </a:p>
          <a:p>
            <a:r>
              <a:rPr lang="en-US" dirty="0"/>
              <a:t>the size of </a:t>
            </a:r>
            <a:r>
              <a:rPr lang="en-US" dirty="0" err="1"/>
              <a:t>workerNo</a:t>
            </a:r>
            <a:r>
              <a:rPr lang="en-US" dirty="0"/>
              <a:t> is 4 bytes</a:t>
            </a:r>
          </a:p>
          <a:p>
            <a:r>
              <a:rPr lang="en-US" dirty="0"/>
              <a:t>However, the size of </a:t>
            </a:r>
            <a:r>
              <a:rPr lang="en-US" dirty="0" err="1"/>
              <a:t>uJob</a:t>
            </a:r>
            <a:r>
              <a:rPr lang="en-US" dirty="0"/>
              <a:t> is 32 bytes. </a:t>
            </a:r>
            <a:r>
              <a:rPr lang="en-US" dirty="0">
                <a:solidFill>
                  <a:srgbClr val="FF0000"/>
                </a:solidFill>
              </a:rPr>
              <a:t>It's because the size of a union variable will always be the size of its largest element</a:t>
            </a:r>
            <a:r>
              <a:rPr lang="en-US" dirty="0"/>
              <a:t>. In the above example, the size of its largest element, (name[32]), is 32 bytes.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61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8613"/>
            <a:ext cx="10515600" cy="63722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union Job {</a:t>
            </a:r>
          </a:p>
          <a:p>
            <a:pPr marL="0" indent="0">
              <a:buNone/>
            </a:pPr>
            <a:r>
              <a:rPr lang="en-IN" dirty="0"/>
              <a:t>   float salary;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workerNo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 j;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j.salary</a:t>
            </a:r>
            <a:r>
              <a:rPr lang="en-IN" dirty="0"/>
              <a:t> = 12.3;</a:t>
            </a:r>
          </a:p>
          <a:p>
            <a:pPr marL="0" indent="0">
              <a:buNone/>
            </a:pPr>
            <a:r>
              <a:rPr lang="en-IN" dirty="0"/>
              <a:t>   // when </a:t>
            </a:r>
            <a:r>
              <a:rPr lang="en-IN" dirty="0" err="1"/>
              <a:t>j.workerNo</a:t>
            </a:r>
            <a:r>
              <a:rPr lang="en-IN" dirty="0"/>
              <a:t> is assigned a value,</a:t>
            </a:r>
          </a:p>
          <a:p>
            <a:pPr marL="0" indent="0">
              <a:buNone/>
            </a:pPr>
            <a:r>
              <a:rPr lang="en-IN" dirty="0"/>
              <a:t>   // </a:t>
            </a:r>
            <a:r>
              <a:rPr lang="en-IN" dirty="0" err="1"/>
              <a:t>j.salary</a:t>
            </a:r>
            <a:r>
              <a:rPr lang="en-IN" dirty="0"/>
              <a:t> will no longer hold 12.3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j.workerNo</a:t>
            </a:r>
            <a:r>
              <a:rPr lang="en-IN" dirty="0"/>
              <a:t> = 100;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("Salary = %.1f\n", </a:t>
            </a:r>
            <a:r>
              <a:rPr lang="en-IN" dirty="0" err="1"/>
              <a:t>j.salary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("Number of workers = %d", </a:t>
            </a:r>
            <a:r>
              <a:rPr lang="en-IN" dirty="0" err="1"/>
              <a:t>j.workerNo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449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Salary = 0.0</a:t>
            </a:r>
          </a:p>
          <a:p>
            <a:r>
              <a:rPr lang="en-US" dirty="0"/>
              <a:t>Number of workers = 100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82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489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Structure and Union</vt:lpstr>
      <vt:lpstr>How to define a union? </vt:lpstr>
      <vt:lpstr>Create union variables </vt:lpstr>
      <vt:lpstr>Difference between unions and structures </vt:lpstr>
      <vt:lpstr>PowerPoint Presentation</vt:lpstr>
      <vt:lpstr>Why this difference in the size of union and structure variables?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and Union</dc:title>
  <dc:creator>Microsoft account</dc:creator>
  <cp:lastModifiedBy>ashish ranjan</cp:lastModifiedBy>
  <cp:revision>7</cp:revision>
  <dcterms:created xsi:type="dcterms:W3CDTF">2023-02-01T07:43:16Z</dcterms:created>
  <dcterms:modified xsi:type="dcterms:W3CDTF">2023-11-19T23:17:11Z</dcterms:modified>
</cp:coreProperties>
</file>