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7F67-A3CF-4D65-8764-6845C895691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CCD7-1A6B-4AED-8F08-9AF0A4AB6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7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7F67-A3CF-4D65-8764-6845C895691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CCD7-1A6B-4AED-8F08-9AF0A4AB6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91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7F67-A3CF-4D65-8764-6845C895691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CCD7-1A6B-4AED-8F08-9AF0A4AB6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4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7F67-A3CF-4D65-8764-6845C895691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CCD7-1A6B-4AED-8F08-9AF0A4AB6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60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7F67-A3CF-4D65-8764-6845C895691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CCD7-1A6B-4AED-8F08-9AF0A4AB6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60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7F67-A3CF-4D65-8764-6845C895691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CCD7-1A6B-4AED-8F08-9AF0A4AB6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6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7F67-A3CF-4D65-8764-6845C895691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CCD7-1A6B-4AED-8F08-9AF0A4AB6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81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7F67-A3CF-4D65-8764-6845C895691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CCD7-1A6B-4AED-8F08-9AF0A4AB6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06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7F67-A3CF-4D65-8764-6845C895691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CCD7-1A6B-4AED-8F08-9AF0A4AB6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8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7F67-A3CF-4D65-8764-6845C895691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CCD7-1A6B-4AED-8F08-9AF0A4AB6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36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7F67-A3CF-4D65-8764-6845C895691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CCD7-1A6B-4AED-8F08-9AF0A4AB6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5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7F67-A3CF-4D65-8764-6845C895691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CCD7-1A6B-4AED-8F08-9AF0A4AB61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 C programming, an enumeration type (also called </a:t>
            </a:r>
            <a:r>
              <a:rPr lang="en-US" dirty="0" err="1">
                <a:solidFill>
                  <a:schemeClr val="accent1"/>
                </a:solidFill>
              </a:rPr>
              <a:t>enum</a:t>
            </a:r>
            <a:r>
              <a:rPr lang="en-US" dirty="0">
                <a:solidFill>
                  <a:schemeClr val="accent1"/>
                </a:solidFill>
              </a:rPr>
              <a:t>) is a data type that consists of integral constants. To define </a:t>
            </a:r>
            <a:r>
              <a:rPr lang="en-US" dirty="0" err="1">
                <a:solidFill>
                  <a:schemeClr val="accent1"/>
                </a:solidFill>
              </a:rPr>
              <a:t>enums</a:t>
            </a:r>
            <a:r>
              <a:rPr lang="en-US" dirty="0">
                <a:solidFill>
                  <a:schemeClr val="accent1"/>
                </a:solidFill>
              </a:rPr>
              <a:t>, the </a:t>
            </a:r>
            <a:r>
              <a:rPr lang="en-US" dirty="0" err="1">
                <a:solidFill>
                  <a:schemeClr val="accent1"/>
                </a:solidFill>
              </a:rPr>
              <a:t>enum</a:t>
            </a:r>
            <a:r>
              <a:rPr lang="en-US" dirty="0">
                <a:solidFill>
                  <a:schemeClr val="accent1"/>
                </a:solidFill>
              </a:rPr>
              <a:t> keyword is used.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enum</a:t>
            </a:r>
            <a:r>
              <a:rPr lang="en-US" dirty="0"/>
              <a:t> flag {const1, const2, ..., </a:t>
            </a:r>
            <a:r>
              <a:rPr lang="en-US" dirty="0" err="1"/>
              <a:t>constN</a:t>
            </a:r>
            <a:r>
              <a:rPr lang="en-US" dirty="0"/>
              <a:t>};</a:t>
            </a:r>
          </a:p>
          <a:p>
            <a:r>
              <a:rPr lang="en-US" dirty="0"/>
              <a:t>By default, const1 is 0, const2 is 1 and so on. You can change default values of </a:t>
            </a:r>
            <a:r>
              <a:rPr lang="en-US" dirty="0" err="1"/>
              <a:t>enum</a:t>
            </a:r>
            <a:r>
              <a:rPr lang="en-US" dirty="0"/>
              <a:t> elements during declaration (if necessary).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08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Changing default values of </a:t>
            </a:r>
            <a:r>
              <a:rPr lang="en-US" dirty="0" err="1"/>
              <a:t>enum</a:t>
            </a:r>
            <a:r>
              <a:rPr lang="en-US" dirty="0"/>
              <a:t> constants</a:t>
            </a:r>
          </a:p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suit {</a:t>
            </a:r>
          </a:p>
          <a:p>
            <a:pPr marL="0" indent="0">
              <a:buNone/>
            </a:pPr>
            <a:r>
              <a:rPr lang="en-US" dirty="0"/>
              <a:t>    club = 0,</a:t>
            </a:r>
          </a:p>
          <a:p>
            <a:pPr marL="0" indent="0">
              <a:buNone/>
            </a:pPr>
            <a:r>
              <a:rPr lang="en-US" dirty="0"/>
              <a:t>    diamonds = 10,</a:t>
            </a:r>
          </a:p>
          <a:p>
            <a:pPr marL="0" indent="0">
              <a:buNone/>
            </a:pPr>
            <a:r>
              <a:rPr lang="en-US" dirty="0"/>
              <a:t>    hearts = 20,</a:t>
            </a:r>
          </a:p>
          <a:p>
            <a:pPr marL="0" indent="0">
              <a:buNone/>
            </a:pPr>
            <a:r>
              <a:rPr lang="en-US" dirty="0"/>
              <a:t>    spades = 3,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3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Type Declaration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{false, true};</a:t>
            </a:r>
          </a:p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check; // declaring an </a:t>
            </a:r>
            <a:r>
              <a:rPr lang="en-US" dirty="0" err="1"/>
              <a:t>enum</a:t>
            </a:r>
            <a:r>
              <a:rPr lang="en-US" dirty="0"/>
              <a:t> variable</a:t>
            </a:r>
          </a:p>
          <a:p>
            <a:r>
              <a:rPr lang="en-US" dirty="0"/>
              <a:t>Here, a variable check of the type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is created.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79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Enumeration Type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week {Sunday, Monday, Tuesday, Wednesday, Thursday, Friday, Saturday};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 creating today variable of </a:t>
            </a:r>
            <a:r>
              <a:rPr lang="en-US" dirty="0" err="1"/>
              <a:t>enum</a:t>
            </a:r>
            <a:r>
              <a:rPr lang="en-US" dirty="0"/>
              <a:t> week type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enum</a:t>
            </a:r>
            <a:r>
              <a:rPr lang="en-US" dirty="0"/>
              <a:t> week today;</a:t>
            </a:r>
          </a:p>
          <a:p>
            <a:pPr marL="0" indent="0">
              <a:buNone/>
            </a:pPr>
            <a:r>
              <a:rPr lang="en-US" dirty="0"/>
              <a:t>    today = Wednesday;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("Day %d",today+1);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Day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26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Macros having global scope only but </a:t>
            </a:r>
            <a:r>
              <a:rPr lang="en-US" dirty="0" err="1"/>
              <a:t>enum</a:t>
            </a:r>
            <a:r>
              <a:rPr lang="en-US" dirty="0"/>
              <a:t> has both</a:t>
            </a:r>
          </a:p>
          <a:p>
            <a:r>
              <a:rPr lang="en-US" dirty="0"/>
              <a:t>Automatically compiler can assign values in </a:t>
            </a:r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List of values are possible in </a:t>
            </a:r>
            <a:r>
              <a:rPr lang="en-US" dirty="0" err="1"/>
              <a:t>enum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70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Enumeration</vt:lpstr>
      <vt:lpstr>PowerPoint Presentation</vt:lpstr>
      <vt:lpstr>Enumerated Type Declaration </vt:lpstr>
      <vt:lpstr>Example: Enumeration Type </vt:lpstr>
      <vt:lpstr>Difference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Enumeration</dc:title>
  <dc:creator>Microsoft account</dc:creator>
  <cp:lastModifiedBy>ashish ranjan</cp:lastModifiedBy>
  <cp:revision>8</cp:revision>
  <dcterms:created xsi:type="dcterms:W3CDTF">2023-02-01T11:07:16Z</dcterms:created>
  <dcterms:modified xsi:type="dcterms:W3CDTF">2023-11-19T23:19:23Z</dcterms:modified>
</cp:coreProperties>
</file>