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25FF-1F4F-4590-97C5-35529A86661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C38-857A-435F-97A3-92A7F2842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25FF-1F4F-4590-97C5-35529A86661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C38-857A-435F-97A3-92A7F2842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63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25FF-1F4F-4590-97C5-35529A86661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C38-857A-435F-97A3-92A7F2842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9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25FF-1F4F-4590-97C5-35529A86661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C38-857A-435F-97A3-92A7F2842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81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25FF-1F4F-4590-97C5-35529A86661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C38-857A-435F-97A3-92A7F2842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5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25FF-1F4F-4590-97C5-35529A86661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C38-857A-435F-97A3-92A7F2842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35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25FF-1F4F-4590-97C5-35529A86661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C38-857A-435F-97A3-92A7F2842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53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25FF-1F4F-4590-97C5-35529A86661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C38-857A-435F-97A3-92A7F2842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08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25FF-1F4F-4590-97C5-35529A86661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C38-857A-435F-97A3-92A7F2842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4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25FF-1F4F-4590-97C5-35529A86661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C38-857A-435F-97A3-92A7F2842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30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25FF-1F4F-4590-97C5-35529A86661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C38-857A-435F-97A3-92A7F2842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53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725FF-1F4F-4590-97C5-35529A86661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B0C38-857A-435F-97A3-92A7F2842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49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 in C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1563"/>
            <a:ext cx="10515600" cy="5105400"/>
          </a:xfrm>
        </p:spPr>
        <p:txBody>
          <a:bodyPr>
            <a:normAutofit/>
          </a:bodyPr>
          <a:lstStyle/>
          <a:p>
            <a:r>
              <a:rPr lang="en-US" dirty="0"/>
              <a:t>The arguments passed from command line are called command line arguments. These arguments are handled by main() function.</a:t>
            </a:r>
          </a:p>
          <a:p>
            <a:r>
              <a:rPr lang="en-US" dirty="0"/>
              <a:t>To support command line argument, you need to change the structure of main() function as given below.</a:t>
            </a:r>
          </a:p>
          <a:p>
            <a:endParaRPr lang="en-US" dirty="0"/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main(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argc</a:t>
            </a:r>
            <a:r>
              <a:rPr lang="en-US" dirty="0">
                <a:solidFill>
                  <a:schemeClr val="accent1"/>
                </a:solidFill>
              </a:rPr>
              <a:t>, char *</a:t>
            </a:r>
            <a:r>
              <a:rPr lang="en-US" dirty="0" err="1">
                <a:solidFill>
                  <a:schemeClr val="accent1"/>
                </a:solidFill>
              </a:rPr>
              <a:t>argv</a:t>
            </a:r>
            <a:r>
              <a:rPr lang="en-US" dirty="0">
                <a:solidFill>
                  <a:schemeClr val="accent1"/>
                </a:solidFill>
              </a:rPr>
              <a:t>[] ) 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Here, </a:t>
            </a:r>
            <a:r>
              <a:rPr lang="en-US" dirty="0" err="1">
                <a:solidFill>
                  <a:schemeClr val="accent2"/>
                </a:solidFill>
              </a:rPr>
              <a:t>argc</a:t>
            </a:r>
            <a:r>
              <a:rPr lang="en-US" dirty="0">
                <a:solidFill>
                  <a:schemeClr val="accent2"/>
                </a:solidFill>
              </a:rPr>
              <a:t> counts the number of arguments. It counts the file name as the first argument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argv</a:t>
            </a:r>
            <a:r>
              <a:rPr lang="en-US" dirty="0"/>
              <a:t>[] means the value of the </a:t>
            </a:r>
            <a:r>
              <a:rPr lang="en-US" dirty="0" err="1"/>
              <a:t>argumes</a:t>
            </a:r>
            <a:r>
              <a:rPr lang="en-US" dirty="0"/>
              <a:t>. contains the total number of arguments. The first argument is the file name always.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60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</a:t>
            </a:r>
            <a:r>
              <a:rPr lang="en-US" dirty="0" err="1"/>
              <a:t>typedef</a:t>
            </a:r>
            <a:r>
              <a:rPr lang="en-US" dirty="0"/>
              <a:t> in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struct</a:t>
            </a:r>
            <a:r>
              <a:rPr lang="en-US" dirty="0"/>
              <a:t> student  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char name[20];  </a:t>
            </a:r>
          </a:p>
          <a:p>
            <a:r>
              <a:rPr lang="en-US" dirty="0" err="1"/>
              <a:t>int</a:t>
            </a:r>
            <a:r>
              <a:rPr lang="en-US" dirty="0"/>
              <a:t> age;  </a:t>
            </a:r>
          </a:p>
          <a:p>
            <a:r>
              <a:rPr lang="en-US" dirty="0"/>
              <a:t>};  </a:t>
            </a:r>
          </a:p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student stud;  </a:t>
            </a:r>
          </a:p>
          <a:p>
            <a:r>
              <a:rPr lang="en-US" dirty="0"/>
              <a:t>stud s1, s2;   </a:t>
            </a:r>
          </a:p>
          <a:p>
            <a:r>
              <a:rPr lang="en-US" dirty="0"/>
              <a:t>In the above statement, we have declared the variable stud of type </a:t>
            </a:r>
            <a:r>
              <a:rPr lang="en-US" dirty="0" err="1"/>
              <a:t>struct</a:t>
            </a:r>
            <a:r>
              <a:rPr lang="en-US" dirty="0"/>
              <a:t> student. Now, we can use the stud variable in a program to create the variables of type </a:t>
            </a:r>
            <a:r>
              <a:rPr lang="en-US" dirty="0" err="1"/>
              <a:t>struct</a:t>
            </a:r>
            <a:r>
              <a:rPr lang="en-US" dirty="0"/>
              <a:t> student.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12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Example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 </a:t>
            </a:r>
          </a:p>
          <a:p>
            <a:pPr marL="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student  </a:t>
            </a:r>
          </a:p>
          <a:p>
            <a:pPr marL="0" indent="0">
              <a:buNone/>
            </a:pPr>
            <a:r>
              <a:rPr lang="en-US" dirty="0"/>
              <a:t>{  </a:t>
            </a:r>
          </a:p>
          <a:p>
            <a:pPr marL="0" indent="0">
              <a:buNone/>
            </a:pPr>
            <a:r>
              <a:rPr lang="en-US" dirty="0"/>
              <a:t>char name[20]; 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age;  </a:t>
            </a:r>
          </a:p>
          <a:p>
            <a:pPr marL="0" indent="0">
              <a:buNone/>
            </a:pPr>
            <a:r>
              <a:rPr lang="en-US" dirty="0"/>
              <a:t>}stud; 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  </a:t>
            </a:r>
          </a:p>
          <a:p>
            <a:pPr marL="0" indent="0">
              <a:buNone/>
            </a:pPr>
            <a:r>
              <a:rPr lang="en-US" dirty="0"/>
              <a:t>{  </a:t>
            </a:r>
          </a:p>
          <a:p>
            <a:pPr marL="0" indent="0">
              <a:buNone/>
            </a:pPr>
            <a:r>
              <a:rPr lang="en-US" dirty="0"/>
              <a:t>stud s1;  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("Enter the details of student s1: ");  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nEnter</a:t>
            </a:r>
            <a:r>
              <a:rPr lang="en-US" dirty="0"/>
              <a:t> the name of the student:");  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("%s",&amp;s1.name);  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nEnter</a:t>
            </a:r>
            <a:r>
              <a:rPr lang="en-US" dirty="0"/>
              <a:t> the age of student:");  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("%d",&amp;s1.age);  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("\n Name of the student is : %s", s1.name);  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("\n Age of the student is : %d", s1.age);  </a:t>
            </a:r>
          </a:p>
          <a:p>
            <a:pPr marL="0" indent="0">
              <a:buNone/>
            </a:pPr>
            <a:r>
              <a:rPr lang="en-US" dirty="0"/>
              <a:t>return 0;  </a:t>
            </a:r>
          </a:p>
          <a:p>
            <a:pPr marL="0" indent="0">
              <a:buNone/>
            </a:pPr>
            <a:r>
              <a:rPr lang="en-US" dirty="0"/>
              <a:t>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825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typedef</a:t>
            </a:r>
            <a:r>
              <a:rPr lang="en-US" dirty="0"/>
              <a:t> with pointers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also provide another name or alias name to the pointer variables with the help of the </a:t>
            </a:r>
            <a:r>
              <a:rPr lang="en-US" dirty="0" err="1"/>
              <a:t>typedef</a:t>
            </a:r>
            <a:r>
              <a:rPr lang="en-US" dirty="0"/>
              <a:t>.</a:t>
            </a:r>
          </a:p>
          <a:p>
            <a:r>
              <a:rPr lang="en-US" dirty="0"/>
              <a:t>For example, we normally declare a pointer, as shown below:</a:t>
            </a:r>
          </a:p>
          <a:p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ptr</a:t>
            </a:r>
            <a:r>
              <a:rPr lang="en-US" dirty="0"/>
              <a:t>;  </a:t>
            </a:r>
          </a:p>
          <a:p>
            <a:r>
              <a:rPr lang="en-US" dirty="0"/>
              <a:t>We can rename the above pointer variable as given below:</a:t>
            </a:r>
          </a:p>
          <a:p>
            <a:r>
              <a:rPr lang="en-US" dirty="0" err="1">
                <a:solidFill>
                  <a:srgbClr val="00B050"/>
                </a:solidFill>
              </a:rPr>
              <a:t>typedef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* </a:t>
            </a:r>
            <a:r>
              <a:rPr lang="en-US" dirty="0" err="1">
                <a:solidFill>
                  <a:srgbClr val="00B050"/>
                </a:solidFill>
              </a:rPr>
              <a:t>ptr</a:t>
            </a:r>
            <a:r>
              <a:rPr lang="en-US" dirty="0">
                <a:solidFill>
                  <a:srgbClr val="00B050"/>
                </a:solidFill>
              </a:rPr>
              <a:t>;  </a:t>
            </a:r>
          </a:p>
          <a:p>
            <a:r>
              <a:rPr lang="en-US" dirty="0">
                <a:solidFill>
                  <a:srgbClr val="00B050"/>
                </a:solidFill>
              </a:rPr>
              <a:t>In the above statement, we have declared the variable of type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*. Now, we can create the variable of type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* by simply using the '</a:t>
            </a:r>
            <a:r>
              <a:rPr lang="en-US" dirty="0" err="1">
                <a:solidFill>
                  <a:srgbClr val="00B050"/>
                </a:solidFill>
              </a:rPr>
              <a:t>ptr</a:t>
            </a:r>
            <a:r>
              <a:rPr lang="en-US" dirty="0">
                <a:solidFill>
                  <a:srgbClr val="00B050"/>
                </a:solidFill>
              </a:rPr>
              <a:t>' variable as shown in the below statement: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ptr</a:t>
            </a:r>
            <a:r>
              <a:rPr lang="en-US" dirty="0">
                <a:solidFill>
                  <a:srgbClr val="00B050"/>
                </a:solidFill>
              </a:rPr>
              <a:t> p1, p2 ; 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518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pointer</a:t>
            </a:r>
          </a:p>
          <a:p>
            <a:r>
              <a:rPr lang="en-US" dirty="0"/>
              <a:t>Double pointer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6036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https://www.jdoodle.com/c-online-compiler/</a:t>
            </a:r>
          </a:p>
        </p:txBody>
      </p:sp>
    </p:spTree>
    <p:extLst>
      <p:ext uri="{BB962C8B-B14F-4D97-AF65-F5344CB8AC3E}">
        <p14:creationId xmlns:p14="http://schemas.microsoft.com/office/powerpoint/2010/main" val="385141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4349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Example</a:t>
            </a:r>
            <a:br>
              <a:rPr lang="en-US" dirty="0"/>
            </a:br>
            <a:r>
              <a:rPr lang="en-US" sz="2200" dirty="0"/>
              <a:t>Let's see the example of command line arguments where we are passing one argument with file name.</a:t>
            </a:r>
            <a:endParaRPr lang="en-IN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  </a:t>
            </a:r>
          </a:p>
          <a:p>
            <a:pPr marL="0" indent="0">
              <a:buNone/>
            </a:pPr>
            <a:r>
              <a:rPr lang="en-IN" dirty="0"/>
              <a:t>void main(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argc</a:t>
            </a:r>
            <a:r>
              <a:rPr lang="en-IN" dirty="0"/>
              <a:t>, char *</a:t>
            </a:r>
            <a:r>
              <a:rPr lang="en-IN" dirty="0" err="1"/>
              <a:t>argv</a:t>
            </a:r>
            <a:r>
              <a:rPr lang="en-IN" dirty="0"/>
              <a:t>[] )  {  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("Program name is: %s\n", </a:t>
            </a:r>
            <a:r>
              <a:rPr lang="en-IN" dirty="0" err="1"/>
              <a:t>argv</a:t>
            </a:r>
            <a:r>
              <a:rPr lang="en-IN" dirty="0"/>
              <a:t>[0]);  </a:t>
            </a:r>
          </a:p>
          <a:p>
            <a:pPr marL="0" indent="0">
              <a:buNone/>
            </a:pPr>
            <a:r>
              <a:rPr lang="en-IN" dirty="0"/>
              <a:t>      if(</a:t>
            </a:r>
            <a:r>
              <a:rPr lang="en-IN" dirty="0" err="1"/>
              <a:t>argc</a:t>
            </a:r>
            <a:r>
              <a:rPr lang="en-IN" dirty="0"/>
              <a:t> &lt; 2){ 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("No argument passed through command line.\n");  </a:t>
            </a:r>
          </a:p>
          <a:p>
            <a:pPr marL="0" indent="0">
              <a:buNone/>
            </a:pPr>
            <a:r>
              <a:rPr lang="en-IN" dirty="0"/>
              <a:t>   }  </a:t>
            </a:r>
          </a:p>
          <a:p>
            <a:pPr marL="0" indent="0">
              <a:buNone/>
            </a:pPr>
            <a:r>
              <a:rPr lang="en-IN" dirty="0"/>
              <a:t>   else{ 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("First argument is: %s\n", </a:t>
            </a:r>
            <a:r>
              <a:rPr lang="en-IN" dirty="0" err="1"/>
              <a:t>argv</a:t>
            </a:r>
            <a:r>
              <a:rPr lang="en-IN" dirty="0"/>
              <a:t>[1]);  </a:t>
            </a:r>
          </a:p>
          <a:p>
            <a:pPr marL="0" indent="0">
              <a:buNone/>
            </a:pPr>
            <a:r>
              <a:rPr lang="en-IN" dirty="0"/>
              <a:t>   } 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2951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1434306"/>
            <a:ext cx="6829426" cy="448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4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typedef</a:t>
            </a:r>
            <a:r>
              <a:rPr lang="en-US" dirty="0"/>
              <a:t> in C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10515600" cy="5005388"/>
          </a:xfrm>
        </p:spPr>
        <p:txBody>
          <a:bodyPr/>
          <a:lstStyle/>
          <a:p>
            <a:r>
              <a:rPr lang="en-US" dirty="0" err="1"/>
              <a:t>typedef</a:t>
            </a:r>
            <a:r>
              <a:rPr lang="en-US" dirty="0"/>
              <a:t> is a keyword used in C language to assign alternative names to existing </a:t>
            </a:r>
            <a:r>
              <a:rPr lang="en-US" dirty="0" err="1"/>
              <a:t>datatypes.Syntax</a:t>
            </a:r>
            <a:r>
              <a:rPr lang="en-US" dirty="0"/>
              <a:t> of </a:t>
            </a:r>
            <a:r>
              <a:rPr lang="en-US" dirty="0" err="1"/>
              <a:t>typedef</a:t>
            </a:r>
            <a:endParaRPr lang="en-US" dirty="0"/>
          </a:p>
          <a:p>
            <a:r>
              <a:rPr lang="en-US" dirty="0" err="1">
                <a:solidFill>
                  <a:schemeClr val="accent2"/>
                </a:solidFill>
              </a:rPr>
              <a:t>typedef</a:t>
            </a:r>
            <a:r>
              <a:rPr lang="en-US" dirty="0">
                <a:solidFill>
                  <a:schemeClr val="accent2"/>
                </a:solidFill>
              </a:rPr>
              <a:t> &lt;</a:t>
            </a:r>
            <a:r>
              <a:rPr lang="en-US" dirty="0" err="1">
                <a:solidFill>
                  <a:schemeClr val="accent2"/>
                </a:solidFill>
              </a:rPr>
              <a:t>existing_name</a:t>
            </a:r>
            <a:r>
              <a:rPr lang="en-US" dirty="0">
                <a:solidFill>
                  <a:schemeClr val="accent2"/>
                </a:solidFill>
              </a:rPr>
              <a:t>&gt; &lt;</a:t>
            </a:r>
            <a:r>
              <a:rPr lang="en-US" dirty="0" err="1">
                <a:solidFill>
                  <a:schemeClr val="accent2"/>
                </a:solidFill>
              </a:rPr>
              <a:t>alias_name</a:t>
            </a:r>
            <a:r>
              <a:rPr lang="en-US" dirty="0">
                <a:solidFill>
                  <a:schemeClr val="accent2"/>
                </a:solidFill>
              </a:rPr>
              <a:t>&gt;</a:t>
            </a:r>
          </a:p>
          <a:p>
            <a:r>
              <a:rPr lang="en-US" dirty="0"/>
              <a:t>In the above syntax, '</a:t>
            </a:r>
            <a:r>
              <a:rPr lang="en-US" dirty="0" err="1"/>
              <a:t>existing_name</a:t>
            </a:r>
            <a:r>
              <a:rPr lang="en-US" dirty="0"/>
              <a:t>' is the name of an already existing variable while 'alias name' is another name given to the existing variable.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5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typedef</a:t>
            </a:r>
            <a:r>
              <a:rPr lang="en-US" dirty="0"/>
              <a:t> unsigned </a:t>
            </a:r>
            <a:r>
              <a:rPr lang="en-US" dirty="0" err="1"/>
              <a:t>int</a:t>
            </a:r>
            <a:r>
              <a:rPr lang="en-US" dirty="0"/>
              <a:t> unit;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086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we can create the variables of type unsigned </a:t>
            </a:r>
            <a:r>
              <a:rPr lang="en-US" dirty="0" err="1"/>
              <a:t>int</a:t>
            </a:r>
            <a:r>
              <a:rPr lang="en-US" dirty="0"/>
              <a:t> by writing the following statement:</a:t>
            </a:r>
          </a:p>
          <a:p>
            <a:endParaRPr lang="en-US" dirty="0"/>
          </a:p>
          <a:p>
            <a:r>
              <a:rPr lang="en-US" dirty="0"/>
              <a:t>unit a, b;   </a:t>
            </a:r>
          </a:p>
          <a:p>
            <a:r>
              <a:rPr lang="en-US" dirty="0"/>
              <a:t>instead of writing:</a:t>
            </a:r>
          </a:p>
          <a:p>
            <a:endParaRPr lang="en-US" dirty="0"/>
          </a:p>
          <a:p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a, b;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12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  </a:t>
            </a:r>
          </a:p>
          <a:p>
            <a:pPr marL="0" indent="0">
              <a:buNone/>
            </a:pPr>
            <a:r>
              <a:rPr lang="en-US" dirty="0"/>
              <a:t>{  </a:t>
            </a:r>
          </a:p>
          <a:p>
            <a:pPr marL="0" indent="0">
              <a:buNone/>
            </a:pPr>
            <a:r>
              <a:rPr lang="en-US" dirty="0" err="1"/>
              <a:t>typedef</a:t>
            </a:r>
            <a:r>
              <a:rPr lang="en-US" dirty="0"/>
              <a:t> unsigned </a:t>
            </a:r>
            <a:r>
              <a:rPr lang="en-US" dirty="0" err="1"/>
              <a:t>int</a:t>
            </a:r>
            <a:r>
              <a:rPr lang="en-US" dirty="0"/>
              <a:t> unit;  </a:t>
            </a:r>
          </a:p>
          <a:p>
            <a:pPr marL="0" indent="0">
              <a:buNone/>
            </a:pPr>
            <a:r>
              <a:rPr lang="en-US" dirty="0"/>
              <a:t>unit </a:t>
            </a:r>
            <a:r>
              <a:rPr lang="en-US" dirty="0" err="1"/>
              <a:t>i,j</a:t>
            </a:r>
            <a:r>
              <a:rPr lang="en-US" dirty="0"/>
              <a:t>;  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=10;  </a:t>
            </a:r>
          </a:p>
          <a:p>
            <a:pPr marL="0" indent="0">
              <a:buNone/>
            </a:pPr>
            <a:r>
              <a:rPr lang="en-US" dirty="0"/>
              <a:t>j=20;  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("Value of </a:t>
            </a:r>
            <a:r>
              <a:rPr lang="en-US" dirty="0" err="1"/>
              <a:t>i</a:t>
            </a:r>
            <a:r>
              <a:rPr lang="en-US" dirty="0"/>
              <a:t> is :%d",</a:t>
            </a:r>
            <a:r>
              <a:rPr lang="en-US" dirty="0" err="1"/>
              <a:t>i</a:t>
            </a:r>
            <a:r>
              <a:rPr lang="en-US" dirty="0"/>
              <a:t>);  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nValue</a:t>
            </a:r>
            <a:r>
              <a:rPr lang="en-US" dirty="0"/>
              <a:t> of j is :%</a:t>
            </a:r>
            <a:r>
              <a:rPr lang="en-US" dirty="0" err="1"/>
              <a:t>d",j</a:t>
            </a:r>
            <a:r>
              <a:rPr lang="en-US" dirty="0"/>
              <a:t>);  </a:t>
            </a:r>
          </a:p>
          <a:p>
            <a:pPr marL="0" indent="0">
              <a:buNone/>
            </a:pPr>
            <a:r>
              <a:rPr lang="en-US" dirty="0"/>
              <a:t>return 0; 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361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  <a:p>
            <a:endParaRPr lang="en-US" dirty="0"/>
          </a:p>
          <a:p>
            <a:r>
              <a:rPr lang="en-US" dirty="0"/>
              <a:t>Value of </a:t>
            </a:r>
            <a:r>
              <a:rPr lang="en-US" dirty="0" err="1"/>
              <a:t>i</a:t>
            </a:r>
            <a:r>
              <a:rPr lang="en-US" dirty="0"/>
              <a:t> is :10 </a:t>
            </a:r>
          </a:p>
          <a:p>
            <a:r>
              <a:rPr lang="en-US" dirty="0"/>
              <a:t>Value of j is :20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61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563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err="1"/>
              <a:t>typedef</a:t>
            </a:r>
            <a:r>
              <a:rPr lang="en-US" dirty="0"/>
              <a:t> with structures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Consider the below structure declaration:</a:t>
            </a:r>
          </a:p>
          <a:p>
            <a:endParaRPr lang="en-US" dirty="0"/>
          </a:p>
          <a:p>
            <a:r>
              <a:rPr lang="en-US" dirty="0" err="1"/>
              <a:t>struct</a:t>
            </a:r>
            <a:r>
              <a:rPr lang="en-US" dirty="0"/>
              <a:t> student  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char name[20];  </a:t>
            </a:r>
          </a:p>
          <a:p>
            <a:r>
              <a:rPr lang="en-US" dirty="0" err="1"/>
              <a:t>int</a:t>
            </a:r>
            <a:r>
              <a:rPr lang="en-US" dirty="0"/>
              <a:t> age;  </a:t>
            </a:r>
          </a:p>
          <a:p>
            <a:r>
              <a:rPr lang="en-US" dirty="0"/>
              <a:t>};  </a:t>
            </a:r>
          </a:p>
          <a:p>
            <a:r>
              <a:rPr lang="en-US" dirty="0" err="1"/>
              <a:t>struct</a:t>
            </a:r>
            <a:r>
              <a:rPr lang="en-US" dirty="0"/>
              <a:t> student s1;   </a:t>
            </a:r>
          </a:p>
          <a:p>
            <a:r>
              <a:rPr lang="en-US" dirty="0"/>
              <a:t>In the above structure declaration, we have created the variable of student type by writing the following statement:</a:t>
            </a:r>
          </a:p>
          <a:p>
            <a:endParaRPr lang="en-US" dirty="0"/>
          </a:p>
          <a:p>
            <a:r>
              <a:rPr lang="en-US" dirty="0" err="1"/>
              <a:t>struct</a:t>
            </a:r>
            <a:r>
              <a:rPr lang="en-US" dirty="0"/>
              <a:t> student s1;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55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714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Command Line Arguments in C </vt:lpstr>
      <vt:lpstr> Example Let's see the example of command line arguments where we are passing one argument with file name.</vt:lpstr>
      <vt:lpstr>PowerPoint Presentation</vt:lpstr>
      <vt:lpstr>typedef in C </vt:lpstr>
      <vt:lpstr>For example..</vt:lpstr>
      <vt:lpstr>PowerPoint Presentation</vt:lpstr>
      <vt:lpstr>Example</vt:lpstr>
      <vt:lpstr>PowerPoint Presentation</vt:lpstr>
      <vt:lpstr>Using typedef with structures </vt:lpstr>
      <vt:lpstr>Usage of typedef in structure</vt:lpstr>
      <vt:lpstr>PowerPoint Presentation</vt:lpstr>
      <vt:lpstr>Using typedef with pointers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Arguments in C</dc:title>
  <dc:creator>Microsoft account</dc:creator>
  <cp:lastModifiedBy>ashish ranjan</cp:lastModifiedBy>
  <cp:revision>22</cp:revision>
  <dcterms:created xsi:type="dcterms:W3CDTF">2023-02-14T11:38:43Z</dcterms:created>
  <dcterms:modified xsi:type="dcterms:W3CDTF">2023-11-19T23:33:06Z</dcterms:modified>
</cp:coreProperties>
</file>