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45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1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0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1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16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9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1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0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72FE-C7EF-4B63-B304-70D92ED4C613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25BE-AE10-438D-845D-64193216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49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313"/>
            <a:ext cx="10515600" cy="5962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create object of Room class</a:t>
            </a:r>
          </a:p>
          <a:p>
            <a:pPr marL="0" indent="0">
              <a:buNone/>
            </a:pPr>
            <a:r>
              <a:rPr lang="en-US" dirty="0"/>
              <a:t>    Room room1;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assign values to data members</a:t>
            </a:r>
          </a:p>
          <a:p>
            <a:pPr marL="0" indent="0">
              <a:buNone/>
            </a:pPr>
            <a:r>
              <a:rPr lang="en-US" dirty="0"/>
              <a:t>    room1.length = 42.5;</a:t>
            </a:r>
          </a:p>
          <a:p>
            <a:pPr marL="0" indent="0">
              <a:buNone/>
            </a:pPr>
            <a:r>
              <a:rPr lang="en-US" dirty="0"/>
              <a:t>    room1.breadth = 30.8;</a:t>
            </a:r>
          </a:p>
          <a:p>
            <a:pPr marL="0" indent="0">
              <a:buNone/>
            </a:pPr>
            <a:r>
              <a:rPr lang="en-US" dirty="0"/>
              <a:t>    room1.height = 19.2;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calculate and display the area and volume of the room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"Area of Room =  " &lt;&lt; room1.calculateArea()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"Volume of Room =  " &lt;&lt; room1.calculateVolume()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88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463"/>
            <a:ext cx="10515600" cy="59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Output</a:t>
            </a:r>
            <a:endParaRPr lang="en-US" dirty="0"/>
          </a:p>
          <a:p>
            <a:pPr lvl="1"/>
            <a:r>
              <a:rPr lang="en-US" dirty="0" smtClean="0"/>
              <a:t>Area </a:t>
            </a:r>
            <a:r>
              <a:rPr lang="en-US" dirty="0"/>
              <a:t>of Room =  1309</a:t>
            </a:r>
          </a:p>
          <a:p>
            <a:pPr lvl="1"/>
            <a:r>
              <a:rPr lang="en-US" dirty="0"/>
              <a:t>Volume of Room =  25132.8</a:t>
            </a:r>
          </a:p>
          <a:p>
            <a:r>
              <a:rPr lang="en-US" dirty="0"/>
              <a:t>In this program, we have used the Room class and its object room1 to calculate the area and volume of a room.</a:t>
            </a:r>
          </a:p>
          <a:p>
            <a:r>
              <a:rPr lang="en-US" dirty="0" smtClean="0"/>
              <a:t>In </a:t>
            </a:r>
            <a:r>
              <a:rPr lang="en-US" dirty="0"/>
              <a:t>main(), we assigned the values of length, breadth, and height with the code:</a:t>
            </a:r>
          </a:p>
          <a:p>
            <a:pPr lvl="1"/>
            <a:r>
              <a:rPr lang="en-US" dirty="0" smtClean="0"/>
              <a:t>room1.length </a:t>
            </a:r>
            <a:r>
              <a:rPr lang="en-US" dirty="0"/>
              <a:t>= 42.5;</a:t>
            </a:r>
          </a:p>
          <a:p>
            <a:pPr lvl="1"/>
            <a:r>
              <a:rPr lang="en-US" dirty="0"/>
              <a:t>room1.breadth = 30.8;</a:t>
            </a:r>
          </a:p>
          <a:p>
            <a:pPr lvl="1"/>
            <a:r>
              <a:rPr lang="en-US" dirty="0"/>
              <a:t>room1.height = 19.2;</a:t>
            </a:r>
          </a:p>
          <a:p>
            <a:r>
              <a:rPr lang="en-US" dirty="0"/>
              <a:t>We then called the functions </a:t>
            </a:r>
            <a:r>
              <a:rPr lang="en-US" dirty="0" err="1"/>
              <a:t>calculateArea</a:t>
            </a:r>
            <a:r>
              <a:rPr lang="en-US" dirty="0"/>
              <a:t>() and </a:t>
            </a:r>
            <a:r>
              <a:rPr lang="en-US" dirty="0" err="1"/>
              <a:t>calculateVolume</a:t>
            </a:r>
            <a:r>
              <a:rPr lang="en-US" dirty="0"/>
              <a:t>() to perform the necessary calculations.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74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the use of the keyword public in the program. This means the members are public and can be accessed anywhere from the program.</a:t>
            </a:r>
          </a:p>
          <a:p>
            <a:r>
              <a:rPr lang="en-US" dirty="0"/>
              <a:t>As per our needs, we can also create private members using the private keyword. The private members of a class can only be accessed from within the class. For example,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94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Access </a:t>
            </a:r>
            <a:r>
              <a:rPr lang="en-IN" b="1" dirty="0" smtClean="0"/>
              <a:t>Modifiers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976"/>
            <a:ext cx="10515600" cy="523398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access modifiers of C++ are </a:t>
            </a:r>
            <a:endParaRPr lang="en-US" dirty="0" smtClean="0"/>
          </a:p>
          <a:p>
            <a:pPr lvl="1"/>
            <a:r>
              <a:rPr lang="en-US" dirty="0" smtClean="0"/>
              <a:t>public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private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r>
              <a:rPr lang="en-US" dirty="0"/>
              <a:t>.</a:t>
            </a:r>
          </a:p>
          <a:p>
            <a:r>
              <a:rPr lang="en-US" dirty="0" smtClean="0"/>
              <a:t>One </a:t>
            </a:r>
            <a:r>
              <a:rPr lang="en-US" dirty="0"/>
              <a:t>of the main features of object-oriented programming languages such as C++ is data hiding.</a:t>
            </a:r>
          </a:p>
          <a:p>
            <a:r>
              <a:rPr lang="en-US" dirty="0" smtClean="0"/>
              <a:t>Data </a:t>
            </a:r>
            <a:r>
              <a:rPr lang="en-US" dirty="0"/>
              <a:t>hiding refers to restricting access to data members of a class. This is to prevent other functions and classes from tampering with the class data.</a:t>
            </a:r>
          </a:p>
          <a:p>
            <a:r>
              <a:rPr lang="en-US" dirty="0" smtClean="0"/>
              <a:t>However</a:t>
            </a:r>
            <a:r>
              <a:rPr lang="en-US" dirty="0"/>
              <a:t>, it is also important to make some member functions and member data accessible so that the hidden data can be manipulated indirectly.</a:t>
            </a:r>
          </a:p>
          <a:p>
            <a:r>
              <a:rPr lang="en-US" dirty="0" smtClean="0"/>
              <a:t>The </a:t>
            </a:r>
            <a:r>
              <a:rPr lang="en-US" dirty="0"/>
              <a:t>access modifiers of C++ allows us to determine which class members are accessible to other classes and functions, and which are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8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50"/>
            <a:ext cx="10515600" cy="600551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For example,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Patient 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private: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patientNumber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    public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/>
              <a:t>void billing() {</a:t>
            </a:r>
          </a:p>
          <a:p>
            <a:pPr marL="0" indent="0">
              <a:buNone/>
            </a:pPr>
            <a:r>
              <a:rPr lang="en-IN" dirty="0"/>
              <a:t>          // code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dirty="0"/>
              <a:t>void </a:t>
            </a:r>
            <a:r>
              <a:rPr lang="en-IN" dirty="0" err="1"/>
              <a:t>makeAppointment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      // code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421322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the variables </a:t>
            </a:r>
            <a:r>
              <a:rPr lang="en-US" dirty="0" err="1"/>
              <a:t>patientNumber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the Patient </a:t>
            </a:r>
            <a:r>
              <a:rPr lang="en-US"/>
              <a:t>class </a:t>
            </a:r>
            <a:r>
              <a:rPr lang="en-US" smtClean="0"/>
              <a:t>is </a:t>
            </a:r>
            <a:r>
              <a:rPr lang="en-US" dirty="0"/>
              <a:t>hidden using the private keyword, while the member functions are made accessible using the public keyword.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4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138"/>
            <a:ext cx="10515600" cy="5076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define a class</a:t>
            </a:r>
          </a:p>
          <a:p>
            <a:pPr marL="0" indent="0">
              <a:buNone/>
            </a:pPr>
            <a:r>
              <a:rPr lang="en-US" dirty="0"/>
              <a:t>class Sample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public elements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void </a:t>
            </a:r>
            <a:r>
              <a:rPr lang="en-US" dirty="0" err="1"/>
              <a:t>displayAge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"Age = " &lt;&lt; age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12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declare a class object</a:t>
            </a:r>
          </a:p>
          <a:p>
            <a:pPr marL="0" indent="0">
              <a:buNone/>
            </a:pPr>
            <a:r>
              <a:rPr lang="en-US" dirty="0"/>
              <a:t>    Sample obj1;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cout</a:t>
            </a:r>
            <a:r>
              <a:rPr lang="en-US" dirty="0"/>
              <a:t> &lt;&lt; "Enter your age: ";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store input in age of the obj1 object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obj1.age;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call class function</a:t>
            </a:r>
          </a:p>
          <a:p>
            <a:pPr marL="0" indent="0">
              <a:buNone/>
            </a:pPr>
            <a:r>
              <a:rPr lang="en-US" dirty="0"/>
              <a:t>    obj1.displayAge();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18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  <a:p>
            <a:pPr lvl="1"/>
            <a:r>
              <a:rPr lang="en-US" dirty="0" smtClean="0"/>
              <a:t>Enter </a:t>
            </a:r>
            <a:r>
              <a:rPr lang="en-US" dirty="0"/>
              <a:t>your age: 20</a:t>
            </a:r>
          </a:p>
          <a:p>
            <a:pPr lvl="1"/>
            <a:r>
              <a:rPr lang="en-US" dirty="0"/>
              <a:t>Age = 20</a:t>
            </a:r>
          </a:p>
          <a:p>
            <a:r>
              <a:rPr lang="en-US" dirty="0"/>
              <a:t>In this program, we have created a class named Sample, which contains a public variable age and a public function </a:t>
            </a:r>
            <a:r>
              <a:rPr lang="en-US" dirty="0" err="1"/>
              <a:t>displayAge</a:t>
            </a:r>
            <a:r>
              <a:rPr lang="en-US" dirty="0"/>
              <a:t>().</a:t>
            </a:r>
          </a:p>
          <a:p>
            <a:r>
              <a:rPr lang="en-US" dirty="0" smtClean="0"/>
              <a:t>In </a:t>
            </a:r>
            <a:r>
              <a:rPr lang="en-US" dirty="0"/>
              <a:t>main(), we have created an object of the Sample class named obj1. We then access the public elements directly by using the codes obj1.age and obj1.displayAge().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91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Access Modifier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private keyword is used to create private members (data and functions).</a:t>
            </a:r>
          </a:p>
          <a:p>
            <a:r>
              <a:rPr lang="en-US" dirty="0"/>
              <a:t>The private members can only be accessed from within the class.</a:t>
            </a:r>
          </a:p>
          <a:p>
            <a:r>
              <a:rPr lang="en-US" dirty="0"/>
              <a:t>However, friend classes and friend functions can access private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05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 concept</a:t>
            </a:r>
            <a:br>
              <a:rPr lang="en-US" dirty="0"/>
            </a:br>
            <a:r>
              <a:rPr lang="en-US" dirty="0"/>
              <a:t>Introduction to class and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3255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Sometimes it's desirable to put related functions and data in one place so that it's logical and easier to work with.</a:t>
            </a:r>
          </a:p>
          <a:p>
            <a:r>
              <a:rPr lang="en-US" dirty="0" smtClean="0"/>
              <a:t>Suppose, we need to store the length, breadth, and height of a rectangular room and calculate its area and volume.</a:t>
            </a:r>
          </a:p>
          <a:p>
            <a:r>
              <a:rPr lang="en-US" dirty="0" smtClean="0"/>
              <a:t>To handle this task, we can create three variables, say, length, breadth, and height along with the functions </a:t>
            </a:r>
            <a:r>
              <a:rPr lang="en-US" dirty="0" err="1" smtClean="0"/>
              <a:t>calculateArea</a:t>
            </a:r>
            <a:r>
              <a:rPr lang="en-US" dirty="0" smtClean="0"/>
              <a:t>() and </a:t>
            </a:r>
            <a:r>
              <a:rPr lang="en-US" dirty="0" err="1" smtClean="0"/>
              <a:t>calculateVolume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However, in C++, rather than creating separate variables and functions, we can also wrap these related data and functions in a single place (by creating objects). This programming paradigm is known as object-oriented programming.</a:t>
            </a:r>
          </a:p>
          <a:p>
            <a:r>
              <a:rPr lang="en-US" dirty="0"/>
              <a:t>Class- logical entity (blue print)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One class can have multiple objects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74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92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define a class</a:t>
            </a:r>
          </a:p>
          <a:p>
            <a:pPr marL="0" indent="0">
              <a:buNone/>
            </a:pPr>
            <a:r>
              <a:rPr lang="en-US" dirty="0"/>
              <a:t>class Sample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private elements</a:t>
            </a:r>
          </a:p>
          <a:p>
            <a:pPr marL="0" indent="0">
              <a:buNone/>
            </a:pPr>
            <a:r>
              <a:rPr lang="en-US" dirty="0"/>
              <a:t>   private: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public elements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displayAge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 {</a:t>
            </a:r>
          </a:p>
          <a:p>
            <a:pPr marL="0" indent="0">
              <a:buNone/>
            </a:pPr>
            <a:r>
              <a:rPr lang="en-US" dirty="0"/>
              <a:t>        age = a;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"Age = " &lt;&lt; age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62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ageInput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declare an object</a:t>
            </a:r>
          </a:p>
          <a:p>
            <a:pPr marL="0" indent="0">
              <a:buNone/>
            </a:pPr>
            <a:r>
              <a:rPr lang="en-US" dirty="0"/>
              <a:t>    Sample obj1;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cout</a:t>
            </a:r>
            <a:r>
              <a:rPr lang="en-US" dirty="0"/>
              <a:t> &lt;&lt; "Enter your age: 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ageInput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call function and pass </a:t>
            </a:r>
            <a:r>
              <a:rPr lang="en-US" dirty="0" err="1"/>
              <a:t>ageInput</a:t>
            </a:r>
            <a:r>
              <a:rPr lang="en-US" dirty="0"/>
              <a:t> as argument</a:t>
            </a:r>
          </a:p>
          <a:p>
            <a:pPr marL="0" indent="0">
              <a:buNone/>
            </a:pPr>
            <a:r>
              <a:rPr lang="en-US" dirty="0"/>
              <a:t>    obj1.displayAge(</a:t>
            </a:r>
            <a:r>
              <a:rPr lang="en-US" dirty="0" err="1"/>
              <a:t>ageInput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70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</a:t>
            </a:r>
            <a:endParaRPr lang="en-US" dirty="0"/>
          </a:p>
          <a:p>
            <a:pPr lvl="1"/>
            <a:r>
              <a:rPr lang="en-US" dirty="0" smtClean="0"/>
              <a:t>Enter </a:t>
            </a:r>
            <a:r>
              <a:rPr lang="en-US" dirty="0"/>
              <a:t>your age: 20</a:t>
            </a:r>
          </a:p>
          <a:p>
            <a:pPr lvl="1"/>
            <a:r>
              <a:rPr lang="en-US" dirty="0"/>
              <a:t>Age = 20</a:t>
            </a:r>
          </a:p>
          <a:p>
            <a:r>
              <a:rPr lang="en-US" dirty="0"/>
              <a:t>In main(), the object obj1 cannot directly access the class variable age.</a:t>
            </a:r>
          </a:p>
          <a:p>
            <a:r>
              <a:rPr lang="en-US" dirty="0" smtClean="0"/>
              <a:t>// </a:t>
            </a:r>
            <a:r>
              <a:rPr lang="en-US" dirty="0"/>
              <a:t>error</a:t>
            </a:r>
          </a:p>
          <a:p>
            <a:r>
              <a:rPr lang="en-US" dirty="0" err="1"/>
              <a:t>cin</a:t>
            </a:r>
            <a:r>
              <a:rPr lang="en-US" dirty="0"/>
              <a:t> &gt;&gt; obj1.age;</a:t>
            </a:r>
          </a:p>
          <a:p>
            <a:r>
              <a:rPr lang="en-US" dirty="0"/>
              <a:t>We can only indirectly manipulate age through the public function </a:t>
            </a:r>
            <a:r>
              <a:rPr lang="en-US" dirty="0" err="1"/>
              <a:t>displayAge</a:t>
            </a:r>
            <a:r>
              <a:rPr lang="en-US" dirty="0"/>
              <a:t>(), since this function initializes age with the value of the argument passed to it i.e. the function parameter </a:t>
            </a:r>
            <a:r>
              <a:rPr lang="en-US" dirty="0" err="1"/>
              <a:t>int</a:t>
            </a:r>
            <a:r>
              <a:rPr lang="en-US" dirty="0"/>
              <a:t> a.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253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WAP in CPP to create </a:t>
            </a:r>
            <a:r>
              <a:rPr lang="en-US" dirty="0"/>
              <a:t>a class named 'Student' with a string variable 'name' and an integer variable '</a:t>
            </a:r>
            <a:r>
              <a:rPr lang="en-US" dirty="0" err="1"/>
              <a:t>roll_no</a:t>
            </a:r>
            <a:r>
              <a:rPr lang="en-US" dirty="0"/>
              <a:t>'. Assign the value of </a:t>
            </a:r>
            <a:r>
              <a:rPr lang="en-US" dirty="0" err="1"/>
              <a:t>roll_no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name </a:t>
            </a:r>
            <a:r>
              <a:rPr lang="en-US" dirty="0" smtClean="0"/>
              <a:t>during run time </a:t>
            </a:r>
            <a:r>
              <a:rPr lang="en-US" dirty="0"/>
              <a:t>by creating an object of the class </a:t>
            </a:r>
            <a:r>
              <a:rPr lang="en-US" dirty="0" smtClean="0"/>
              <a:t>Student and display the same as output.</a:t>
            </a:r>
          </a:p>
          <a:p>
            <a:r>
              <a:rPr lang="en-US" dirty="0"/>
              <a:t>Write a </a:t>
            </a:r>
            <a:r>
              <a:rPr lang="en-US" dirty="0" smtClean="0"/>
              <a:t>program in CPP </a:t>
            </a:r>
            <a:r>
              <a:rPr lang="en-US" dirty="0"/>
              <a:t>to print the </a:t>
            </a:r>
            <a:r>
              <a:rPr lang="en-US" dirty="0" smtClean="0"/>
              <a:t>area </a:t>
            </a:r>
            <a:r>
              <a:rPr lang="en-US" dirty="0"/>
              <a:t>of a </a:t>
            </a:r>
            <a:r>
              <a:rPr lang="en-US" dirty="0" smtClean="0"/>
              <a:t>rectangle </a:t>
            </a:r>
            <a:r>
              <a:rPr lang="en-US" dirty="0"/>
              <a:t>having </a:t>
            </a:r>
            <a:r>
              <a:rPr lang="en-US" dirty="0" smtClean="0"/>
              <a:t>length 3 and width 5 </a:t>
            </a:r>
            <a:r>
              <a:rPr lang="en-US" dirty="0"/>
              <a:t>units by creating a class named </a:t>
            </a:r>
            <a:r>
              <a:rPr lang="en-US" dirty="0" smtClean="0"/>
              <a:t>‘Rectangle</a:t>
            </a:r>
            <a:r>
              <a:rPr lang="en-US" dirty="0"/>
              <a:t>' with a function to print </a:t>
            </a:r>
            <a:r>
              <a:rPr lang="en-US"/>
              <a:t>the </a:t>
            </a:r>
            <a:r>
              <a:rPr lang="en-US" smtClean="0"/>
              <a:t>area.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33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Class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is defined in C++ using keyword class followed by the name of the class.</a:t>
            </a:r>
          </a:p>
          <a:p>
            <a:r>
              <a:rPr lang="en-US" dirty="0" smtClean="0"/>
              <a:t>The body of the class is defined inside the curly brackets and terminated by a semicolon at the end.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   // some data</a:t>
            </a:r>
          </a:p>
          <a:p>
            <a:pPr marL="457200" lvl="1" indent="0">
              <a:buNone/>
            </a:pPr>
            <a:r>
              <a:rPr lang="en-US" dirty="0" smtClean="0"/>
              <a:t>   // some functions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52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For example,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Room {</a:t>
            </a:r>
          </a:p>
          <a:p>
            <a:pPr marL="0" indent="0">
              <a:buNone/>
            </a:pPr>
            <a:r>
              <a:rPr lang="en-US" dirty="0" smtClean="0"/>
              <a:t>    public:</a:t>
            </a:r>
          </a:p>
          <a:p>
            <a:pPr marL="0" indent="0">
              <a:buNone/>
            </a:pPr>
            <a:r>
              <a:rPr lang="en-US" dirty="0" smtClean="0"/>
              <a:t>        double length;</a:t>
            </a:r>
          </a:p>
          <a:p>
            <a:pPr marL="0" indent="0">
              <a:buNone/>
            </a:pPr>
            <a:r>
              <a:rPr lang="en-US" dirty="0" smtClean="0"/>
              <a:t>        double breadth;</a:t>
            </a:r>
          </a:p>
          <a:p>
            <a:pPr marL="0" indent="0">
              <a:buNone/>
            </a:pPr>
            <a:r>
              <a:rPr lang="en-US" dirty="0" smtClean="0"/>
              <a:t>        double height;   </a:t>
            </a:r>
          </a:p>
          <a:p>
            <a:pPr marL="0" indent="0"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calculateArea</a:t>
            </a:r>
            <a:r>
              <a:rPr lang="en-US" dirty="0" smtClean="0"/>
              <a:t>(){   </a:t>
            </a:r>
          </a:p>
          <a:p>
            <a:pPr marL="0" indent="0">
              <a:buNone/>
            </a:pPr>
            <a:r>
              <a:rPr lang="en-US" dirty="0" smtClean="0"/>
              <a:t>            return length * breadth;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calculateVolume</a:t>
            </a:r>
            <a:r>
              <a:rPr lang="en-US" dirty="0" smtClean="0"/>
              <a:t>(){   </a:t>
            </a:r>
          </a:p>
          <a:p>
            <a:pPr marL="0" indent="0">
              <a:buNone/>
            </a:pPr>
            <a:r>
              <a:rPr lang="en-US" dirty="0" smtClean="0"/>
              <a:t>            return length * breadth * height;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87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Here, we defined a class named Room.</a:t>
            </a:r>
          </a:p>
          <a:p>
            <a:endParaRPr lang="en-US" dirty="0" smtClean="0"/>
          </a:p>
          <a:p>
            <a:r>
              <a:rPr lang="en-US" dirty="0" smtClean="0"/>
              <a:t>The variables length, breadth, and height declared inside the class are known as data members. And, the functions </a:t>
            </a:r>
            <a:r>
              <a:rPr lang="en-US" dirty="0" err="1" smtClean="0"/>
              <a:t>calculateArea</a:t>
            </a:r>
            <a:r>
              <a:rPr lang="en-US" dirty="0" smtClean="0"/>
              <a:t>() and </a:t>
            </a:r>
            <a:r>
              <a:rPr lang="en-US" dirty="0" err="1" smtClean="0"/>
              <a:t>calculateVolume</a:t>
            </a:r>
            <a:r>
              <a:rPr lang="en-US" dirty="0" smtClean="0"/>
              <a:t>() are known as member functions of a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05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Objects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class is defined, only the specification for the object is defined; no memory or storage is allocated.</a:t>
            </a:r>
          </a:p>
          <a:p>
            <a:r>
              <a:rPr lang="en-US" dirty="0" smtClean="0"/>
              <a:t>To use the data and access functions defined in the class, we need to create objects.</a:t>
            </a:r>
          </a:p>
          <a:p>
            <a:endParaRPr lang="en-US" dirty="0" smtClean="0"/>
          </a:p>
          <a:p>
            <a:r>
              <a:rPr lang="en-US" dirty="0" smtClean="0"/>
              <a:t>Syntax to Define Object in C++</a:t>
            </a:r>
          </a:p>
          <a:p>
            <a:pPr lvl="1"/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objectVariableName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50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0" indent="0">
              <a:buNone/>
            </a:pPr>
            <a:r>
              <a:rPr lang="en-US" dirty="0" smtClean="0"/>
              <a:t>    // create objects </a:t>
            </a:r>
          </a:p>
          <a:p>
            <a:pPr marL="0" indent="0">
              <a:buNone/>
            </a:pPr>
            <a:r>
              <a:rPr lang="en-US" dirty="0" smtClean="0"/>
              <a:t>    Room room3, room4;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54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</a:t>
            </a:r>
            <a:r>
              <a:rPr lang="en-US" dirty="0"/>
              <a:t>Data Members and Member Functions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access the data members and member functions of a class by using a . (dot) operator. For example,</a:t>
            </a:r>
          </a:p>
          <a:p>
            <a:pPr marL="457200" lvl="1" indent="0">
              <a:buNone/>
            </a:pPr>
            <a:r>
              <a:rPr lang="en-US" dirty="0" smtClean="0"/>
              <a:t>room2.calculateArea();</a:t>
            </a:r>
          </a:p>
          <a:p>
            <a:r>
              <a:rPr lang="en-US" dirty="0" smtClean="0"/>
              <a:t>This will call the </a:t>
            </a:r>
            <a:r>
              <a:rPr lang="en-US" dirty="0" err="1" smtClean="0"/>
              <a:t>calculateArea</a:t>
            </a:r>
            <a:r>
              <a:rPr lang="en-US" dirty="0" smtClean="0"/>
              <a:t>() function inside the Room class for object room2.</a:t>
            </a:r>
          </a:p>
          <a:p>
            <a:endParaRPr lang="en-US" dirty="0" smtClean="0"/>
          </a:p>
          <a:p>
            <a:r>
              <a:rPr lang="en-US" dirty="0" smtClean="0"/>
              <a:t>Similarly, the data members can be accessed as:</a:t>
            </a:r>
          </a:p>
          <a:p>
            <a:pPr marL="457200" lvl="1" indent="0">
              <a:buNone/>
            </a:pPr>
            <a:r>
              <a:rPr lang="en-US" dirty="0" smtClean="0"/>
              <a:t>room1.length = 5.5;</a:t>
            </a:r>
          </a:p>
          <a:p>
            <a:r>
              <a:rPr lang="en-US" dirty="0" smtClean="0"/>
              <a:t>In this case, it initializes the length variable of room1 to 5.5.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00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Example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create a class</a:t>
            </a:r>
          </a:p>
          <a:p>
            <a:pPr marL="0" indent="0">
              <a:buNone/>
            </a:pPr>
            <a:r>
              <a:rPr lang="en-US" dirty="0"/>
              <a:t>class Room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double length;</a:t>
            </a:r>
          </a:p>
          <a:p>
            <a:pPr marL="0" indent="0">
              <a:buNone/>
            </a:pPr>
            <a:r>
              <a:rPr lang="en-US" dirty="0"/>
              <a:t>    double breadth;</a:t>
            </a:r>
          </a:p>
          <a:p>
            <a:pPr marL="0" indent="0">
              <a:buNone/>
            </a:pPr>
            <a:r>
              <a:rPr lang="en-US" dirty="0"/>
              <a:t>    double height;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double </a:t>
            </a:r>
            <a:r>
              <a:rPr lang="en-US" dirty="0" err="1"/>
              <a:t>calculateArea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return length * breadth;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double </a:t>
            </a:r>
            <a:r>
              <a:rPr lang="en-US" dirty="0" err="1"/>
              <a:t>calculateVolume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return length * breadth * height;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15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1346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Class &amp; Objects</vt:lpstr>
      <vt:lpstr>Object oriented Programming concept Introduction to class and object</vt:lpstr>
      <vt:lpstr>Create a Class </vt:lpstr>
      <vt:lpstr>For example, </vt:lpstr>
      <vt:lpstr>PowerPoint Presentation</vt:lpstr>
      <vt:lpstr>C++ Objects </vt:lpstr>
      <vt:lpstr>Example</vt:lpstr>
      <vt:lpstr>Access Data Members and Member Functions </vt:lpstr>
      <vt:lpstr>Example</vt:lpstr>
      <vt:lpstr>PowerPoint Presentation</vt:lpstr>
      <vt:lpstr>PowerPoint Presentation</vt:lpstr>
      <vt:lpstr>PowerPoint Presentation</vt:lpstr>
      <vt:lpstr>Access Modifiers</vt:lpstr>
      <vt:lpstr>PowerPoint Presentation</vt:lpstr>
      <vt:lpstr>PowerPoint Presentation</vt:lpstr>
      <vt:lpstr>Example</vt:lpstr>
      <vt:lpstr>PowerPoint Presentation</vt:lpstr>
      <vt:lpstr>PowerPoint Presentation</vt:lpstr>
      <vt:lpstr>private Access Modifier </vt:lpstr>
      <vt:lpstr>Example</vt:lpstr>
      <vt:lpstr>PowerPoint Presentation</vt:lpstr>
      <vt:lpstr>PowerPoint Presentation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55</cp:revision>
  <dcterms:created xsi:type="dcterms:W3CDTF">2022-04-10T08:55:39Z</dcterms:created>
  <dcterms:modified xsi:type="dcterms:W3CDTF">2023-11-16T08:30:13Z</dcterms:modified>
</cp:coreProperties>
</file>