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4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3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6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5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8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4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A70D-350C-4E21-A677-18536258BC1F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0F15-2118-4C96-BD5C-E785CF326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Array: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dimensional </a:t>
            </a:r>
            <a:r>
              <a:rPr lang="en-US" dirty="0" smtClean="0"/>
              <a:t>array</a:t>
            </a:r>
          </a:p>
          <a:p>
            <a:pPr lvl="1"/>
            <a:r>
              <a:rPr lang="en-US" dirty="0"/>
              <a:t>will learn to declare, initialize and access elements of an array with the help of examples</a:t>
            </a:r>
            <a:r>
              <a:rPr lang="en-US" dirty="0" smtClean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5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Array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// Program to take 5 values from the user and store them in an array</a:t>
            </a:r>
          </a:p>
          <a:p>
            <a:r>
              <a:rPr lang="en-US" dirty="0" smtClean="0"/>
              <a:t>// Print the elements stored in the array</a:t>
            </a:r>
          </a:p>
        </p:txBody>
      </p:sp>
    </p:spTree>
    <p:extLst>
      <p:ext uri="{BB962C8B-B14F-4D97-AF65-F5344CB8AC3E}">
        <p14:creationId xmlns:p14="http://schemas.microsoft.com/office/powerpoint/2010/main" val="332979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values[5];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("Enter 5 integers: ");</a:t>
            </a:r>
          </a:p>
          <a:p>
            <a:pPr marL="0" indent="0">
              <a:buNone/>
            </a:pPr>
            <a:r>
              <a:rPr lang="en-US" dirty="0" smtClean="0"/>
              <a:t>  // taking input and storing it in an array</a:t>
            </a:r>
          </a:p>
          <a:p>
            <a:pPr marL="0" indent="0">
              <a:buNone/>
            </a:pP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("%d", &amp;values[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("Displaying integers: ");</a:t>
            </a:r>
          </a:p>
          <a:p>
            <a:pPr marL="0" indent="0">
              <a:buNone/>
            </a:pPr>
            <a:r>
              <a:rPr lang="en-US" dirty="0" smtClean="0"/>
              <a:t>  // printing elements of an array</a:t>
            </a:r>
          </a:p>
          <a:p>
            <a:pPr marL="0" indent="0">
              <a:buNone/>
            </a:pP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("%d\n", values[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33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Output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Enter 5 integers: 1</a:t>
            </a:r>
          </a:p>
          <a:p>
            <a:pPr marL="0" indent="0">
              <a:buNone/>
            </a:pPr>
            <a:r>
              <a:rPr lang="en-IN" dirty="0" smtClean="0"/>
              <a:t>-3</a:t>
            </a:r>
          </a:p>
          <a:p>
            <a:pPr marL="0" indent="0">
              <a:buNone/>
            </a:pPr>
            <a:r>
              <a:rPr lang="en-IN" dirty="0" smtClean="0"/>
              <a:t>34</a:t>
            </a:r>
          </a:p>
          <a:p>
            <a:pPr marL="0" indent="0">
              <a:buNone/>
            </a:pPr>
            <a:r>
              <a:rPr lang="en-IN" dirty="0" smtClean="0"/>
              <a:t>0</a:t>
            </a:r>
          </a:p>
          <a:p>
            <a:pPr marL="0" indent="0">
              <a:buNone/>
            </a:pPr>
            <a:r>
              <a:rPr lang="en-IN" dirty="0" smtClean="0"/>
              <a:t>3</a:t>
            </a:r>
          </a:p>
          <a:p>
            <a:pPr marL="0" indent="0">
              <a:buNone/>
            </a:pPr>
            <a:r>
              <a:rPr lang="en-IN" dirty="0" smtClean="0"/>
              <a:t>Displaying integers: 1</a:t>
            </a:r>
          </a:p>
          <a:p>
            <a:pPr marL="0" indent="0">
              <a:buNone/>
            </a:pPr>
            <a:r>
              <a:rPr lang="en-IN" dirty="0" smtClean="0"/>
              <a:t>-3</a:t>
            </a:r>
          </a:p>
          <a:p>
            <a:pPr marL="0" indent="0">
              <a:buNone/>
            </a:pPr>
            <a:r>
              <a:rPr lang="en-IN" dirty="0" smtClean="0"/>
              <a:t>34</a:t>
            </a:r>
          </a:p>
          <a:p>
            <a:pPr marL="0" indent="0">
              <a:buNone/>
            </a:pPr>
            <a:r>
              <a:rPr lang="en-IN" dirty="0" smtClean="0"/>
              <a:t>0</a:t>
            </a:r>
          </a:p>
          <a:p>
            <a:pPr marL="0" indent="0">
              <a:buNone/>
            </a:pPr>
            <a:r>
              <a:rPr lang="en-IN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59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2: Calculate Average</a:t>
            </a:r>
          </a:p>
          <a:p>
            <a:r>
              <a:rPr lang="en-US" dirty="0" smtClean="0"/>
              <a:t>// Program to find the average of n numbers using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95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marks[10], </a:t>
            </a:r>
            <a:r>
              <a:rPr lang="en-IN" dirty="0" err="1" smtClean="0"/>
              <a:t>i</a:t>
            </a:r>
            <a:r>
              <a:rPr lang="en-IN" dirty="0" smtClean="0"/>
              <a:t>, n, sum = 0, average;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("Enter number of elements: ");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scanf</a:t>
            </a:r>
            <a:r>
              <a:rPr lang="en-IN" dirty="0" smtClean="0"/>
              <a:t>("%d", &amp;n);</a:t>
            </a:r>
          </a:p>
          <a:p>
            <a:pPr marL="0" indent="0">
              <a:buNone/>
            </a:pPr>
            <a:r>
              <a:rPr lang="en-IN" dirty="0" smtClean="0"/>
              <a:t>  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</a:t>
            </a:r>
            <a:r>
              <a:rPr lang="en-IN" dirty="0" err="1" smtClean="0"/>
              <a:t>number%d</a:t>
            </a:r>
            <a:r>
              <a:rPr lang="en-IN" dirty="0" smtClean="0"/>
              <a:t>: ",i+1);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&amp;marks[</a:t>
            </a:r>
            <a:r>
              <a:rPr lang="en-IN" dirty="0" err="1" smtClean="0"/>
              <a:t>i</a:t>
            </a:r>
            <a:r>
              <a:rPr lang="en-IN" dirty="0" smtClean="0"/>
              <a:t>]);  </a:t>
            </a:r>
          </a:p>
          <a:p>
            <a:pPr marL="0" indent="0">
              <a:buNone/>
            </a:pPr>
            <a:r>
              <a:rPr lang="en-IN" dirty="0" smtClean="0"/>
              <a:t>    // adding integers entered by the user to the sum variable</a:t>
            </a:r>
          </a:p>
          <a:p>
            <a:pPr marL="0" indent="0">
              <a:buNone/>
            </a:pPr>
            <a:r>
              <a:rPr lang="en-IN" dirty="0" smtClean="0"/>
              <a:t>    sum += marks[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 smtClean="0"/>
              <a:t>  average = sum / n;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("Average = %d", average);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88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Output</a:t>
            </a:r>
          </a:p>
          <a:p>
            <a:endParaRPr lang="en-IN" dirty="0" smtClean="0"/>
          </a:p>
          <a:p>
            <a:r>
              <a:rPr lang="en-IN" dirty="0" smtClean="0"/>
              <a:t>Enter n: 5</a:t>
            </a:r>
          </a:p>
          <a:p>
            <a:r>
              <a:rPr lang="en-IN" dirty="0" smtClean="0"/>
              <a:t>Enter number1: 45</a:t>
            </a:r>
          </a:p>
          <a:p>
            <a:r>
              <a:rPr lang="en-IN" dirty="0" smtClean="0"/>
              <a:t>Enter number2: 35</a:t>
            </a:r>
          </a:p>
          <a:p>
            <a:r>
              <a:rPr lang="en-IN" dirty="0" smtClean="0"/>
              <a:t>Enter number3: 38</a:t>
            </a:r>
          </a:p>
          <a:p>
            <a:r>
              <a:rPr lang="en-IN" dirty="0" smtClean="0"/>
              <a:t>Enter number4: 31</a:t>
            </a:r>
          </a:p>
          <a:p>
            <a:r>
              <a:rPr lang="en-IN" dirty="0" smtClean="0"/>
              <a:t>Enter number5: 49</a:t>
            </a:r>
          </a:p>
          <a:p>
            <a:r>
              <a:rPr lang="en-IN" dirty="0" smtClean="0"/>
              <a:t>Average = 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32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variable that can store multiple values. For example, if you want to store 100 integers, you can create an array for 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82" y="2805111"/>
            <a:ext cx="5557836" cy="27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an array?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arrayName</a:t>
            </a:r>
            <a:r>
              <a:rPr lang="en-US" dirty="0" smtClean="0"/>
              <a:t>[</a:t>
            </a:r>
            <a:r>
              <a:rPr lang="en-US" dirty="0" err="1" smtClean="0"/>
              <a:t>arraySize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endParaRPr lang="en-US" dirty="0" smtClean="0"/>
          </a:p>
          <a:p>
            <a:r>
              <a:rPr lang="en-US" dirty="0" smtClean="0"/>
              <a:t>float mark[5];</a:t>
            </a:r>
          </a:p>
          <a:p>
            <a:r>
              <a:rPr lang="en-US" dirty="0" smtClean="0"/>
              <a:t>Here, we declared an array mark, of floating-point type. And its size is 5. Meaning, it can hold 5 floating-point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68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Array Elements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013"/>
            <a:ext cx="10515600" cy="4933950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access elements of an array by indices.</a:t>
            </a:r>
          </a:p>
          <a:p>
            <a:r>
              <a:rPr lang="en-US" dirty="0"/>
              <a:t>Suppose you declared an array mark as </a:t>
            </a:r>
            <a:r>
              <a:rPr lang="en-US" dirty="0" smtClean="0"/>
              <a:t>given in the above slide. </a:t>
            </a:r>
            <a:r>
              <a:rPr lang="en-US" dirty="0"/>
              <a:t>The first element is mark[0], the second element is mark[1] and so on</a:t>
            </a:r>
            <a:r>
              <a:rPr lang="en-US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Arrays have 0 as the first index, not 1. In this example,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mark[0]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first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the size of an array is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to access the last element,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n-1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index is used. In this example,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mark[4]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4578349"/>
            <a:ext cx="5686425" cy="129063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3532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4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initialize an array?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248275"/>
          </a:xfrm>
        </p:spPr>
        <p:txBody>
          <a:bodyPr>
            <a:normAutofit/>
          </a:bodyPr>
          <a:lstStyle/>
          <a:p>
            <a:r>
              <a:rPr lang="en-US" dirty="0" smtClean="0"/>
              <a:t>It is possible to initialize an array during declaration. For example,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mark[5] = {19, 10, 8, 17, 9};</a:t>
            </a:r>
          </a:p>
          <a:p>
            <a:r>
              <a:rPr lang="en-US" dirty="0" smtClean="0"/>
              <a:t>You can also initialize an array like this.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mark[] = {19, 10, 8, 17, 9};</a:t>
            </a:r>
          </a:p>
          <a:p>
            <a:r>
              <a:rPr lang="en-US" dirty="0" smtClean="0"/>
              <a:t>Here, we haven't specified the size. However, the compiler knows its size is 5 as we are initializing it with 5 elements.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4071937"/>
            <a:ext cx="3357563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4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and Output Array Elements</a:t>
            </a:r>
          </a:p>
          <a:p>
            <a:r>
              <a:rPr lang="en-US" dirty="0" smtClean="0"/>
              <a:t>Here's how you can take input from the user and store it in an array element.</a:t>
            </a:r>
          </a:p>
          <a:p>
            <a:endParaRPr lang="en-US" dirty="0" smtClean="0"/>
          </a:p>
          <a:p>
            <a:r>
              <a:rPr lang="en-US" dirty="0" smtClean="0"/>
              <a:t>// take input and store it in the 3rd element</a:t>
            </a:r>
          </a:p>
          <a:p>
            <a:r>
              <a:rPr lang="en-US" dirty="0" smtClean="0"/>
              <a:t>​</a:t>
            </a:r>
            <a:r>
              <a:rPr lang="en-US" dirty="0" err="1" smtClean="0"/>
              <a:t>scanf</a:t>
            </a:r>
            <a:r>
              <a:rPr lang="en-US" dirty="0" smtClean="0"/>
              <a:t>("%d", &amp;mark[2]);</a:t>
            </a:r>
          </a:p>
          <a:p>
            <a:endParaRPr lang="en-US" dirty="0" smtClean="0"/>
          </a:p>
          <a:p>
            <a:r>
              <a:rPr lang="en-US" dirty="0" smtClean="0"/>
              <a:t>// take input and store it in the </a:t>
            </a:r>
            <a:r>
              <a:rPr lang="en-US" dirty="0" err="1" smtClean="0"/>
              <a:t>ith</a:t>
            </a:r>
            <a:r>
              <a:rPr lang="en-US" dirty="0" smtClean="0"/>
              <a:t> element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("%d", &amp;mark[i-1]);</a:t>
            </a:r>
          </a:p>
        </p:txBody>
      </p:sp>
    </p:spTree>
    <p:extLst>
      <p:ext uri="{BB962C8B-B14F-4D97-AF65-F5344CB8AC3E}">
        <p14:creationId xmlns:p14="http://schemas.microsoft.com/office/powerpoint/2010/main" val="25112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  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a[4]={</a:t>
            </a:r>
            <a:r>
              <a:rPr lang="en-IN" dirty="0" smtClean="0"/>
              <a:t>1,2,5};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/>
              <a:t>printf</a:t>
            </a:r>
            <a:r>
              <a:rPr lang="en-IN" dirty="0"/>
              <a:t>("enter 3rd element");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</a:t>
            </a:r>
            <a:r>
              <a:rPr lang="en-IN" dirty="0" err="1" smtClean="0"/>
              <a:t>a</a:t>
            </a:r>
            <a:r>
              <a:rPr lang="en-IN" dirty="0" smtClean="0"/>
              <a:t>[3]);  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("%d\</a:t>
            </a:r>
            <a:r>
              <a:rPr lang="en-IN" dirty="0" err="1"/>
              <a:t>n",a</a:t>
            </a:r>
            <a:r>
              <a:rPr lang="en-IN" dirty="0"/>
              <a:t>[0]); 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</a:t>
            </a:r>
            <a:r>
              <a:rPr lang="en-IN" dirty="0" err="1" smtClean="0"/>
              <a:t>a</a:t>
            </a:r>
            <a:r>
              <a:rPr lang="en-IN" dirty="0" smtClean="0"/>
              <a:t>[1]);  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[2]); 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</a:t>
            </a:r>
            <a:r>
              <a:rPr lang="en-IN" dirty="0" err="1" smtClean="0"/>
              <a:t>a</a:t>
            </a:r>
            <a:r>
              <a:rPr lang="en-IN" dirty="0" smtClean="0"/>
              <a:t>[3]);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return 0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0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Here's how you can print an individual element of an array.</a:t>
            </a:r>
          </a:p>
          <a:p>
            <a:endParaRPr lang="en-US" dirty="0" smtClean="0"/>
          </a:p>
          <a:p>
            <a:r>
              <a:rPr lang="en-US" dirty="0" smtClean="0"/>
              <a:t>// print the first element of the array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("%d", mark[0]);</a:t>
            </a:r>
          </a:p>
          <a:p>
            <a:endParaRPr lang="en-US" dirty="0" smtClean="0"/>
          </a:p>
          <a:p>
            <a:r>
              <a:rPr lang="en-US" dirty="0" smtClean="0"/>
              <a:t>// print the third element of the array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("%d", mark[2]);</a:t>
            </a:r>
          </a:p>
          <a:p>
            <a:endParaRPr lang="en-US" dirty="0" smtClean="0"/>
          </a:p>
          <a:p>
            <a:r>
              <a:rPr lang="en-US" dirty="0" smtClean="0"/>
              <a:t>// print </a:t>
            </a:r>
            <a:r>
              <a:rPr lang="en-US" dirty="0" err="1" smtClean="0"/>
              <a:t>ith</a:t>
            </a:r>
            <a:r>
              <a:rPr lang="en-US" dirty="0" smtClean="0"/>
              <a:t> element of the array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("%d", mark[i-1]);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2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a[4]={};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/>
              <a:t>printf</a:t>
            </a:r>
            <a:r>
              <a:rPr lang="en-IN" dirty="0"/>
              <a:t>("enter 3rd element");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[2]);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n",a</a:t>
            </a:r>
            <a:r>
              <a:rPr lang="en-IN" dirty="0"/>
              <a:t>[0]);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n",a</a:t>
            </a:r>
            <a:r>
              <a:rPr lang="en-IN" dirty="0"/>
              <a:t>[1]);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[2]);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n",a</a:t>
            </a:r>
            <a:r>
              <a:rPr lang="en-IN" dirty="0"/>
              <a:t>[3</a:t>
            </a:r>
            <a:r>
              <a:rPr lang="en-IN" dirty="0" smtClean="0"/>
              <a:t>]);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return </a:t>
            </a:r>
            <a:r>
              <a:rPr lang="en-IN" dirty="0" smtClean="0"/>
              <a:t>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89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722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droid sans mono</vt:lpstr>
      <vt:lpstr>euclid_circular_a</vt:lpstr>
      <vt:lpstr>Office Theme</vt:lpstr>
      <vt:lpstr>PowerPoint Presentation</vt:lpstr>
      <vt:lpstr>Array</vt:lpstr>
      <vt:lpstr>How to declare an array? </vt:lpstr>
      <vt:lpstr>Access Array Elements </vt:lpstr>
      <vt:lpstr>How to initialize an array? 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admin</dc:creator>
  <cp:lastModifiedBy>Microsoft account</cp:lastModifiedBy>
  <cp:revision>41</cp:revision>
  <dcterms:created xsi:type="dcterms:W3CDTF">2022-02-19T10:52:06Z</dcterms:created>
  <dcterms:modified xsi:type="dcterms:W3CDTF">2022-12-23T04:47:30Z</dcterms:modified>
</cp:coreProperties>
</file>