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388" y="739588"/>
            <a:ext cx="8513762" cy="2729753"/>
          </a:xfrm>
        </p:spPr>
        <p:txBody>
          <a:bodyPr>
            <a:noAutofit/>
          </a:bodyPr>
          <a:lstStyle>
            <a:lvl1pPr algn="l">
              <a:lnSpc>
                <a:spcPts val="10800"/>
              </a:lnSpc>
              <a:defRPr sz="10000" b="1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388" y="3505200"/>
            <a:ext cx="4683050" cy="1344706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75294"/>
            <a:ext cx="1600200" cy="365125"/>
          </a:xfrm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275294"/>
            <a:ext cx="5638800" cy="365125"/>
          </a:xfrm>
        </p:spPr>
        <p:txBody>
          <a:bodyPr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275294"/>
            <a:ext cx="6096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 flipH="1">
            <a:off x="4574241" y="1694516"/>
            <a:ext cx="18288" cy="4389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358" y="2044700"/>
            <a:ext cx="7167284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294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88758C1-785F-9645-9451-1631A9151CB5}" type="datetimeFigureOut">
              <a:rPr lang="en-US" smtClean="0"/>
              <a:t>12/13/12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318" y="6275294"/>
            <a:ext cx="5643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294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9512BA1-2B9A-CC4D-98B2-B9DF1C1191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bg2"/>
        </a:buClr>
        <a:buSzPct val="90000"/>
        <a:buFont typeface="Wingdings 2" pitchFamily="18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Andrew Beers, Matthew </a:t>
            </a:r>
            <a:r>
              <a:rPr lang="en-US" dirty="0" err="1" smtClean="0"/>
              <a:t>Bradburn</a:t>
            </a:r>
            <a:r>
              <a:rPr lang="en-US" dirty="0" smtClean="0"/>
              <a:t>, Caleb </a:t>
            </a:r>
            <a:r>
              <a:rPr lang="en-US" dirty="0" err="1" smtClean="0"/>
              <a:t>Dusenbery</a:t>
            </a:r>
            <a:r>
              <a:rPr lang="en-US" dirty="0" smtClean="0"/>
              <a:t>, Zach </a:t>
            </a:r>
            <a:r>
              <a:rPr lang="en-US" dirty="0" err="1" smtClean="0"/>
              <a:t>Olawski</a:t>
            </a:r>
            <a:r>
              <a:rPr lang="en-US" dirty="0" smtClean="0"/>
              <a:t>,</a:t>
            </a:r>
          </a:p>
          <a:p>
            <a:r>
              <a:rPr lang="en-US" dirty="0" smtClean="0"/>
              <a:t>Jim </a:t>
            </a:r>
            <a:r>
              <a:rPr lang="en-US" dirty="0" err="1" smtClean="0"/>
              <a:t>Trott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7" y="388316"/>
            <a:ext cx="6824062" cy="2861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</a:t>
            </a:r>
            <a:r>
              <a:rPr lang="en-US" dirty="0" err="1" smtClean="0"/>
              <a:t>Trott</a:t>
            </a:r>
            <a:r>
              <a:rPr lang="en-US" dirty="0" smtClean="0"/>
              <a:t> – CTC Office</a:t>
            </a:r>
          </a:p>
          <a:p>
            <a:r>
              <a:rPr lang="en-US" dirty="0" smtClean="0"/>
              <a:t>Matt </a:t>
            </a:r>
            <a:r>
              <a:rPr lang="en-US" dirty="0" err="1" smtClean="0"/>
              <a:t>Bradburn</a:t>
            </a:r>
            <a:r>
              <a:rPr lang="en-US" dirty="0" smtClean="0"/>
              <a:t> – Track Controller</a:t>
            </a:r>
          </a:p>
          <a:p>
            <a:r>
              <a:rPr lang="en-US" dirty="0" smtClean="0"/>
              <a:t>Andrew Beers - Train Controller</a:t>
            </a:r>
          </a:p>
          <a:p>
            <a:r>
              <a:rPr lang="en-US" dirty="0" smtClean="0"/>
              <a:t>Zach </a:t>
            </a:r>
            <a:r>
              <a:rPr lang="en-US" dirty="0" err="1" smtClean="0"/>
              <a:t>Olawski</a:t>
            </a:r>
            <a:r>
              <a:rPr lang="en-US" dirty="0" smtClean="0"/>
              <a:t> – Track Model</a:t>
            </a:r>
          </a:p>
          <a:p>
            <a:r>
              <a:rPr lang="en-US" dirty="0" smtClean="0"/>
              <a:t>Caleb </a:t>
            </a:r>
            <a:r>
              <a:rPr lang="en-US" dirty="0" err="1" smtClean="0"/>
              <a:t>Dusenbery</a:t>
            </a:r>
            <a:r>
              <a:rPr lang="en-US" dirty="0" smtClean="0"/>
              <a:t> – Train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Estimated Hours:			Actual Hours:</a:t>
            </a:r>
          </a:p>
          <a:p>
            <a:r>
              <a:rPr lang="en-US" dirty="0" smtClean="0"/>
              <a:t>Andrew : 51 hours			86 hours</a:t>
            </a:r>
          </a:p>
          <a:p>
            <a:r>
              <a:rPr lang="en-US" dirty="0" smtClean="0"/>
              <a:t>Matt: 47 hours 			83 hours</a:t>
            </a:r>
          </a:p>
          <a:p>
            <a:r>
              <a:rPr lang="en-US" dirty="0" smtClean="0"/>
              <a:t>Caleb: 49 hours			79 hours</a:t>
            </a:r>
          </a:p>
          <a:p>
            <a:r>
              <a:rPr lang="en-US" dirty="0" smtClean="0"/>
              <a:t>Jim: 44 hours			92 hours</a:t>
            </a:r>
          </a:p>
          <a:p>
            <a:r>
              <a:rPr lang="en-US" dirty="0" smtClean="0"/>
              <a:t>Zach: 60 hours			87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Lesson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ahead</a:t>
            </a:r>
          </a:p>
          <a:p>
            <a:r>
              <a:rPr lang="en-US" dirty="0" smtClean="0"/>
              <a:t>Help out others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2" y="3742422"/>
            <a:ext cx="684530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be done differently?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ahead, paying more careful attention to the documentation phase so that coding would have been less stressful.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42" y="3725926"/>
            <a:ext cx="684530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54638C"/>
      </a:dk2>
      <a:lt2>
        <a:srgbClr val="8D9AB3"/>
      </a:lt2>
      <a:accent1>
        <a:srgbClr val="FFAF03"/>
      </a:accent1>
      <a:accent2>
        <a:srgbClr val="FDE689"/>
      </a:accent2>
      <a:accent3>
        <a:srgbClr val="9E82E7"/>
      </a:accent3>
      <a:accent4>
        <a:srgbClr val="9735BB"/>
      </a:accent4>
      <a:accent5>
        <a:srgbClr val="BF2B2B"/>
      </a:accent5>
      <a:accent6>
        <a:srgbClr val="ED7307"/>
      </a:accent6>
      <a:hlink>
        <a:srgbClr val="FFAF03"/>
      </a:hlink>
      <a:folHlink>
        <a:srgbClr val="FDE689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276</TotalTime>
  <Words>131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Twilight</vt:lpstr>
      <vt:lpstr>Slide 1</vt:lpstr>
      <vt:lpstr>Team Roles</vt:lpstr>
      <vt:lpstr>Team Schedule</vt:lpstr>
      <vt:lpstr>Biggest Lesson Learned</vt:lpstr>
      <vt:lpstr>What would be done differently?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Mysterious Steam</dc:title>
  <dc:creator>Andy Beers</dc:creator>
  <cp:lastModifiedBy>Andy Beers</cp:lastModifiedBy>
  <cp:revision>4</cp:revision>
  <dcterms:created xsi:type="dcterms:W3CDTF">2012-12-13T18:12:01Z</dcterms:created>
  <dcterms:modified xsi:type="dcterms:W3CDTF">2012-12-13T22:48:46Z</dcterms:modified>
</cp:coreProperties>
</file>