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4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2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5198-EF53-40FC-B27E-A582756D2421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E0B1-8C60-40FA-B888-C28EF48B6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网络流基础与二分图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14121331	</a:t>
            </a:r>
            <a:r>
              <a:rPr lang="zh-CN" altLang="en-US" dirty="0" smtClean="0"/>
              <a:t>潘文韬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60449"/>
          </a:xfrm>
        </p:spPr>
        <p:txBody>
          <a:bodyPr/>
          <a:lstStyle/>
          <a:p>
            <a:r>
              <a:rPr lang="zh-CN" altLang="en-US" dirty="0" smtClean="0"/>
              <a:t>假设有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个男孩，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个女孩，并假设他们都是异性恋。男孩与女孩之间有一定的好感度关系。如果某一个男孩和女孩之间的好感度还不错，就在他们之间连一条边，表示他们两个有可能成为情侣。问这</a:t>
            </a:r>
            <a:r>
              <a:rPr lang="en-US" altLang="zh-CN" dirty="0" err="1" smtClean="0"/>
              <a:t>n+m</a:t>
            </a:r>
            <a:r>
              <a:rPr lang="zh-CN" altLang="en-US" dirty="0" smtClean="0"/>
              <a:t>个人最多能配出多少情侣？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35838" y="4341180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34828" y="4341179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31473" y="4341179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96793" y="4323422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66805" y="4323422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65795" y="4332296"/>
            <a:ext cx="390616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76544" y="5477522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17576" y="5490838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27285" y="5490838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39339" y="5490838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71496" y="5477521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85896" y="5477521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29275" y="5495275"/>
            <a:ext cx="390617" cy="4172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0" idx="7"/>
            <a:endCxn id="4" idx="4"/>
          </p:cNvCxnSpPr>
          <p:nvPr/>
        </p:nvCxnSpPr>
        <p:spPr>
          <a:xfrm flipV="1">
            <a:off x="1309956" y="4749553"/>
            <a:ext cx="421190" cy="78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4"/>
            <a:endCxn id="11" idx="0"/>
          </p:cNvCxnSpPr>
          <p:nvPr/>
        </p:nvCxnSpPr>
        <p:spPr>
          <a:xfrm>
            <a:off x="1731146" y="4749553"/>
            <a:ext cx="381739" cy="74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14" idx="1"/>
          </p:cNvCxnSpPr>
          <p:nvPr/>
        </p:nvCxnSpPr>
        <p:spPr>
          <a:xfrm>
            <a:off x="1731146" y="4749553"/>
            <a:ext cx="3297555" cy="78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6"/>
            <a:endCxn id="6" idx="4"/>
          </p:cNvCxnSpPr>
          <p:nvPr/>
        </p:nvCxnSpPr>
        <p:spPr>
          <a:xfrm flipV="1">
            <a:off x="1367161" y="4749552"/>
            <a:ext cx="2059620" cy="93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7"/>
            <a:endCxn id="7" idx="4"/>
          </p:cNvCxnSpPr>
          <p:nvPr/>
        </p:nvCxnSpPr>
        <p:spPr>
          <a:xfrm flipV="1">
            <a:off x="2250988" y="4731795"/>
            <a:ext cx="2241113" cy="82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0"/>
            <a:endCxn id="5" idx="4"/>
          </p:cNvCxnSpPr>
          <p:nvPr/>
        </p:nvCxnSpPr>
        <p:spPr>
          <a:xfrm flipH="1" flipV="1">
            <a:off x="2530136" y="4749552"/>
            <a:ext cx="692458" cy="74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0"/>
            <a:endCxn id="8" idx="4"/>
          </p:cNvCxnSpPr>
          <p:nvPr/>
        </p:nvCxnSpPr>
        <p:spPr>
          <a:xfrm flipV="1">
            <a:off x="3222594" y="4731795"/>
            <a:ext cx="2139519" cy="75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  <a:endCxn id="6" idx="4"/>
          </p:cNvCxnSpPr>
          <p:nvPr/>
        </p:nvCxnSpPr>
        <p:spPr>
          <a:xfrm flipH="1" flipV="1">
            <a:off x="3426781" y="4749552"/>
            <a:ext cx="807867" cy="74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0"/>
            <a:endCxn id="5" idx="4"/>
          </p:cNvCxnSpPr>
          <p:nvPr/>
        </p:nvCxnSpPr>
        <p:spPr>
          <a:xfrm flipH="1" flipV="1">
            <a:off x="2530136" y="4749552"/>
            <a:ext cx="2636669" cy="7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1"/>
            <a:endCxn id="7" idx="4"/>
          </p:cNvCxnSpPr>
          <p:nvPr/>
        </p:nvCxnSpPr>
        <p:spPr>
          <a:xfrm flipH="1" flipV="1">
            <a:off x="4492101" y="4731795"/>
            <a:ext cx="1451000" cy="80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0"/>
            <a:endCxn id="8" idx="5"/>
          </p:cNvCxnSpPr>
          <p:nvPr/>
        </p:nvCxnSpPr>
        <p:spPr>
          <a:xfrm flipH="1" flipV="1">
            <a:off x="5500217" y="4671990"/>
            <a:ext cx="580988" cy="80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6" idx="1"/>
            <a:endCxn id="7" idx="4"/>
          </p:cNvCxnSpPr>
          <p:nvPr/>
        </p:nvCxnSpPr>
        <p:spPr>
          <a:xfrm flipH="1" flipV="1">
            <a:off x="4492101" y="4731795"/>
            <a:ext cx="2294379" cy="82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6" idx="1"/>
            <a:endCxn id="9" idx="5"/>
          </p:cNvCxnSpPr>
          <p:nvPr/>
        </p:nvCxnSpPr>
        <p:spPr>
          <a:xfrm flipH="1" flipV="1">
            <a:off x="6299207" y="4680864"/>
            <a:ext cx="487273" cy="8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" idx="4"/>
            <a:endCxn id="14" idx="0"/>
          </p:cNvCxnSpPr>
          <p:nvPr/>
        </p:nvCxnSpPr>
        <p:spPr>
          <a:xfrm flipH="1">
            <a:off x="5166805" y="4731795"/>
            <a:ext cx="195308" cy="74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解法一：网络流</a:t>
            </a:r>
            <a:endParaRPr lang="zh-CN" altLang="en-US" dirty="0"/>
          </a:p>
        </p:txBody>
      </p:sp>
      <p:sp>
        <p:nvSpPr>
          <p:cNvPr id="116" name="椭圆 115"/>
          <p:cNvSpPr/>
          <p:nvPr/>
        </p:nvSpPr>
        <p:spPr>
          <a:xfrm>
            <a:off x="2521258" y="2095130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521258" y="3462291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2521258" y="4829452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900473" y="1500326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900473" y="2962668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900473" y="4425010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900473" y="5887352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stCxn id="116" idx="6"/>
            <a:endCxn id="120" idx="2"/>
          </p:cNvCxnSpPr>
          <p:nvPr/>
        </p:nvCxnSpPr>
        <p:spPr>
          <a:xfrm>
            <a:off x="3116062" y="2392532"/>
            <a:ext cx="1784411" cy="867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6" idx="6"/>
            <a:endCxn id="121" idx="2"/>
          </p:cNvCxnSpPr>
          <p:nvPr/>
        </p:nvCxnSpPr>
        <p:spPr>
          <a:xfrm>
            <a:off x="3116062" y="2392532"/>
            <a:ext cx="1784411" cy="2329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7" idx="6"/>
            <a:endCxn id="120" idx="2"/>
          </p:cNvCxnSpPr>
          <p:nvPr/>
        </p:nvCxnSpPr>
        <p:spPr>
          <a:xfrm flipV="1">
            <a:off x="3116062" y="3260070"/>
            <a:ext cx="1784411" cy="499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8" idx="6"/>
            <a:endCxn id="119" idx="3"/>
          </p:cNvCxnSpPr>
          <p:nvPr/>
        </p:nvCxnSpPr>
        <p:spPr>
          <a:xfrm flipV="1">
            <a:off x="3116062" y="2008023"/>
            <a:ext cx="1871518" cy="3118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8" idx="6"/>
            <a:endCxn id="121" idx="2"/>
          </p:cNvCxnSpPr>
          <p:nvPr/>
        </p:nvCxnSpPr>
        <p:spPr>
          <a:xfrm flipV="1">
            <a:off x="3116062" y="4722412"/>
            <a:ext cx="1784411" cy="404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8" idx="6"/>
            <a:endCxn id="122" idx="2"/>
          </p:cNvCxnSpPr>
          <p:nvPr/>
        </p:nvCxnSpPr>
        <p:spPr>
          <a:xfrm>
            <a:off x="3116062" y="5126854"/>
            <a:ext cx="1784411" cy="105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186431" y="3209277"/>
            <a:ext cx="1100831" cy="1100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139" name="椭圆 138"/>
          <p:cNvSpPr/>
          <p:nvPr/>
        </p:nvSpPr>
        <p:spPr>
          <a:xfrm>
            <a:off x="7279688" y="3209276"/>
            <a:ext cx="1100831" cy="1100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</a:t>
            </a:r>
            <a:endParaRPr lang="zh-CN" altLang="en-US" sz="4400" dirty="0"/>
          </a:p>
        </p:txBody>
      </p:sp>
      <p:cxnSp>
        <p:nvCxnSpPr>
          <p:cNvPr id="141" name="直接箭头连接符 140"/>
          <p:cNvCxnSpPr>
            <a:stCxn id="138" idx="6"/>
            <a:endCxn id="116" idx="3"/>
          </p:cNvCxnSpPr>
          <p:nvPr/>
        </p:nvCxnSpPr>
        <p:spPr>
          <a:xfrm flipV="1">
            <a:off x="1287262" y="2602827"/>
            <a:ext cx="1321103" cy="1156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8" idx="6"/>
            <a:endCxn id="117" idx="2"/>
          </p:cNvCxnSpPr>
          <p:nvPr/>
        </p:nvCxnSpPr>
        <p:spPr>
          <a:xfrm>
            <a:off x="1287262" y="3759693"/>
            <a:ext cx="12339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8" idx="6"/>
            <a:endCxn id="118" idx="2"/>
          </p:cNvCxnSpPr>
          <p:nvPr/>
        </p:nvCxnSpPr>
        <p:spPr>
          <a:xfrm>
            <a:off x="1287262" y="3759693"/>
            <a:ext cx="1233996" cy="1367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9" idx="6"/>
            <a:endCxn id="139" idx="2"/>
          </p:cNvCxnSpPr>
          <p:nvPr/>
        </p:nvCxnSpPr>
        <p:spPr>
          <a:xfrm>
            <a:off x="5495277" y="1797728"/>
            <a:ext cx="1784411" cy="1961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0" idx="6"/>
            <a:endCxn id="139" idx="2"/>
          </p:cNvCxnSpPr>
          <p:nvPr/>
        </p:nvCxnSpPr>
        <p:spPr>
          <a:xfrm>
            <a:off x="5495277" y="3260070"/>
            <a:ext cx="1784411" cy="499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1" idx="6"/>
            <a:endCxn id="139" idx="2"/>
          </p:cNvCxnSpPr>
          <p:nvPr/>
        </p:nvCxnSpPr>
        <p:spPr>
          <a:xfrm flipV="1">
            <a:off x="5495277" y="3759692"/>
            <a:ext cx="1784411" cy="96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22" idx="6"/>
            <a:endCxn id="139" idx="2"/>
          </p:cNvCxnSpPr>
          <p:nvPr/>
        </p:nvCxnSpPr>
        <p:spPr>
          <a:xfrm flipV="1">
            <a:off x="5495277" y="3759692"/>
            <a:ext cx="1784411" cy="2425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解法二：匈牙利算法（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增广）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21258" y="2095130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521258" y="3462291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2521258" y="4829452"/>
            <a:ext cx="594804" cy="594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4900473" y="1500326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4900473" y="2962668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4900473" y="4425010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4900473" y="5887352"/>
            <a:ext cx="594804" cy="594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4" idx="6"/>
            <a:endCxn id="8" idx="2"/>
          </p:cNvCxnSpPr>
          <p:nvPr/>
        </p:nvCxnSpPr>
        <p:spPr>
          <a:xfrm>
            <a:off x="3116062" y="2392532"/>
            <a:ext cx="1784411" cy="867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9" idx="2"/>
          </p:cNvCxnSpPr>
          <p:nvPr/>
        </p:nvCxnSpPr>
        <p:spPr>
          <a:xfrm>
            <a:off x="3116062" y="2392532"/>
            <a:ext cx="1784411" cy="2329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8" idx="2"/>
          </p:cNvCxnSpPr>
          <p:nvPr/>
        </p:nvCxnSpPr>
        <p:spPr>
          <a:xfrm flipV="1">
            <a:off x="3116062" y="3260070"/>
            <a:ext cx="1784411" cy="499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3"/>
          </p:cNvCxnSpPr>
          <p:nvPr/>
        </p:nvCxnSpPr>
        <p:spPr>
          <a:xfrm flipV="1">
            <a:off x="3116062" y="2008023"/>
            <a:ext cx="1871518" cy="3118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6"/>
            <a:endCxn id="9" idx="2"/>
          </p:cNvCxnSpPr>
          <p:nvPr/>
        </p:nvCxnSpPr>
        <p:spPr>
          <a:xfrm flipV="1">
            <a:off x="3116062" y="4722412"/>
            <a:ext cx="1784411" cy="404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10" idx="2"/>
          </p:cNvCxnSpPr>
          <p:nvPr/>
        </p:nvCxnSpPr>
        <p:spPr>
          <a:xfrm>
            <a:off x="3116062" y="5126854"/>
            <a:ext cx="1784411" cy="105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二分图匹配的其他解法（自学）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BFS</a:t>
            </a:r>
            <a:r>
              <a:rPr lang="zh-CN" altLang="en-US" dirty="0" smtClean="0"/>
              <a:t>增广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、多增广路（</a:t>
            </a:r>
            <a:r>
              <a:rPr lang="en-US" altLang="zh-CN" dirty="0" smtClean="0"/>
              <a:t>Hopcroft-Karp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0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祝大家新年快乐！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99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网络最大流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最大流就是给出一幅图，图上有一个源点，一个汇点，其他一些中间点。点与点之间有一些带有容量的边，从源点可以流出无限多的水流，水流经过一些边，水流的量不能超过边的容量。问汇点最多能收到多少水。</a:t>
            </a:r>
            <a:endParaRPr lang="en-US" altLang="zh-CN" dirty="0" smtClean="0"/>
          </a:p>
          <a:p>
            <a:r>
              <a:rPr lang="zh-CN" altLang="en-US" dirty="0" smtClean="0"/>
              <a:t>方便起见，我先只讲有向图的网络流。（水在某一条边的流向是限定的</a:t>
            </a:r>
            <a:r>
              <a:rPr lang="zh-CN" altLang="en-US" dirty="0" smtClean="0"/>
              <a:t>）无向图课后自己思考。</a:t>
            </a:r>
            <a:endParaRPr lang="en-US" altLang="zh-CN" dirty="0" smtClean="0"/>
          </a:p>
          <a:p>
            <a:r>
              <a:rPr lang="zh-CN" altLang="en-US" dirty="0" smtClean="0"/>
              <a:t>关键词：前向弧、后向弧、</a:t>
            </a:r>
            <a:r>
              <a:rPr lang="zh-CN" altLang="en-US" dirty="0"/>
              <a:t>增广路</a:t>
            </a:r>
          </a:p>
        </p:txBody>
      </p:sp>
    </p:spTree>
    <p:extLst>
      <p:ext uri="{BB962C8B-B14F-4D97-AF65-F5344CB8AC3E}">
        <p14:creationId xmlns:p14="http://schemas.microsoft.com/office/powerpoint/2010/main" val="3858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向</a:t>
            </a:r>
            <a:r>
              <a:rPr lang="zh-CN" altLang="en-US" dirty="0"/>
              <a:t>边</a:t>
            </a:r>
            <a:r>
              <a:rPr lang="zh-CN" altLang="en-US" dirty="0" smtClean="0"/>
              <a:t>：从源点到汇点找一条正向的链，如果某一条边与这条链的方向相同，就叫做前向边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向边：</a:t>
            </a:r>
            <a:r>
              <a:rPr lang="zh-CN" altLang="en-US" dirty="0"/>
              <a:t>从源点到汇点找一条正向的链，</a:t>
            </a:r>
            <a:r>
              <a:rPr lang="zh-CN" altLang="en-US" dirty="0" smtClean="0"/>
              <a:t>如果</a:t>
            </a:r>
            <a:r>
              <a:rPr lang="zh-CN" altLang="en-US" dirty="0"/>
              <a:t>某一条边</a:t>
            </a:r>
            <a:r>
              <a:rPr lang="zh-CN" altLang="en-US" dirty="0" smtClean="0"/>
              <a:t>与</a:t>
            </a:r>
            <a:r>
              <a:rPr lang="zh-CN" altLang="en-US" dirty="0"/>
              <a:t>这条链的方向</a:t>
            </a:r>
            <a:r>
              <a:rPr lang="zh-CN" altLang="en-US" dirty="0" smtClean="0"/>
              <a:t>相反，</a:t>
            </a:r>
            <a:r>
              <a:rPr lang="zh-CN" altLang="en-US" dirty="0"/>
              <a:t>就</a:t>
            </a:r>
            <a:r>
              <a:rPr lang="zh-CN" altLang="en-US" dirty="0" smtClean="0"/>
              <a:t>叫做后向边</a:t>
            </a:r>
            <a:endParaRPr lang="en-US" altLang="zh-CN" dirty="0" smtClean="0"/>
          </a:p>
          <a:p>
            <a:r>
              <a:rPr lang="zh-CN" altLang="en-US" dirty="0"/>
              <a:t>增广</a:t>
            </a:r>
            <a:r>
              <a:rPr lang="zh-CN" altLang="en-US" dirty="0" smtClean="0"/>
              <a:t>路：</a:t>
            </a:r>
            <a:r>
              <a:rPr lang="zh-CN" altLang="en-US" dirty="0"/>
              <a:t>从源点到</a:t>
            </a:r>
            <a:r>
              <a:rPr lang="zh-CN" altLang="en-US" dirty="0" smtClean="0"/>
              <a:t>汇点</a:t>
            </a:r>
            <a:r>
              <a:rPr lang="zh-CN" altLang="en-US" dirty="0"/>
              <a:t>的</a:t>
            </a:r>
            <a:r>
              <a:rPr lang="zh-CN" altLang="en-US" dirty="0" smtClean="0"/>
              <a:t>一条链，如果满足：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、这条链上的所有前向边中现有的流量均小于容量（没流满）。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、这条链上所有的后向边中现有的流量均大于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（有流量）。那么这条链就叫做增广路。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237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9495" y="295626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5" name="椭圆 4"/>
          <p:cNvSpPr/>
          <p:nvPr/>
        </p:nvSpPr>
        <p:spPr>
          <a:xfrm>
            <a:off x="2299317" y="110970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en-US" altLang="zh-CN" sz="4400" dirty="0"/>
          </a:p>
        </p:txBody>
      </p:sp>
      <p:sp>
        <p:nvSpPr>
          <p:cNvPr id="6" name="椭圆 5"/>
          <p:cNvSpPr/>
          <p:nvPr/>
        </p:nvSpPr>
        <p:spPr>
          <a:xfrm>
            <a:off x="2299317" y="462526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</a:t>
            </a:r>
            <a:endParaRPr lang="zh-CN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5291092" y="462526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3</a:t>
            </a:r>
            <a:endParaRPr lang="zh-CN" altLang="en-US" sz="4400" dirty="0"/>
          </a:p>
        </p:txBody>
      </p:sp>
      <p:sp>
        <p:nvSpPr>
          <p:cNvPr id="8" name="椭圆 7"/>
          <p:cNvSpPr/>
          <p:nvPr/>
        </p:nvSpPr>
        <p:spPr>
          <a:xfrm>
            <a:off x="5388746" y="102981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4</a:t>
            </a:r>
            <a:endParaRPr lang="zh-CN" altLang="en-US" sz="4400" dirty="0"/>
          </a:p>
        </p:txBody>
      </p:sp>
      <p:sp>
        <p:nvSpPr>
          <p:cNvPr id="9" name="椭圆 8"/>
          <p:cNvSpPr/>
          <p:nvPr/>
        </p:nvSpPr>
        <p:spPr>
          <a:xfrm>
            <a:off x="7910004" y="308055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</a:t>
            </a:r>
            <a:endParaRPr lang="zh-CN" altLang="en-US" sz="4400" dirty="0"/>
          </a:p>
        </p:txBody>
      </p:sp>
      <p:sp>
        <p:nvSpPr>
          <p:cNvPr id="16" name="右箭头 15"/>
          <p:cNvSpPr/>
          <p:nvPr/>
        </p:nvSpPr>
        <p:spPr>
          <a:xfrm rot="18927009">
            <a:off x="820485" y="2120651"/>
            <a:ext cx="1665823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291991" y="1146325"/>
            <a:ext cx="1999101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155199" y="4741781"/>
            <a:ext cx="1999101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1349702" y="2993181"/>
            <a:ext cx="2618320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504904">
            <a:off x="879871" y="3928262"/>
            <a:ext cx="1651624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504904">
            <a:off x="5872769" y="2176430"/>
            <a:ext cx="2356899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4412498" y="2944053"/>
            <a:ext cx="2618320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9639038">
            <a:off x="5879813" y="3950625"/>
            <a:ext cx="2133080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9337" y="216421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4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86145" y="352623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8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01848" y="169335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4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 rot="3159703">
            <a:off x="2444423" y="2921910"/>
            <a:ext cx="3635579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978200" y="1636828"/>
            <a:ext cx="529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1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645762">
            <a:off x="2324364" y="2891401"/>
            <a:ext cx="3825271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01893" y="3643396"/>
            <a:ext cx="529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18407" y="4802799"/>
            <a:ext cx="529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992943" y="71731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4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324723" y="371086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6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036360" y="445665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9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091369" y="110203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网络最大</a:t>
            </a:r>
            <a:r>
              <a:rPr lang="zh-CN" altLang="en-US" dirty="0" smtClean="0"/>
              <a:t>流通用解法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hile(1)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找增广</a:t>
            </a:r>
            <a:r>
              <a:rPr lang="zh-CN" altLang="en-US" dirty="0" smtClean="0">
                <a:solidFill>
                  <a:srgbClr val="FF0000"/>
                </a:solidFill>
              </a:rPr>
              <a:t>路（关键）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if(</a:t>
            </a:r>
            <a:r>
              <a:rPr lang="zh-CN" altLang="en-US" dirty="0"/>
              <a:t>找不到增广路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break;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修改增广路上的边的流量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1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9495" y="295626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5" name="椭圆 4"/>
          <p:cNvSpPr/>
          <p:nvPr/>
        </p:nvSpPr>
        <p:spPr>
          <a:xfrm>
            <a:off x="2299317" y="110970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en-US" altLang="zh-CN" sz="4400" dirty="0"/>
          </a:p>
        </p:txBody>
      </p:sp>
      <p:sp>
        <p:nvSpPr>
          <p:cNvPr id="6" name="椭圆 5"/>
          <p:cNvSpPr/>
          <p:nvPr/>
        </p:nvSpPr>
        <p:spPr>
          <a:xfrm>
            <a:off x="2299317" y="462526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</a:t>
            </a:r>
            <a:endParaRPr lang="zh-CN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5291092" y="462526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3</a:t>
            </a:r>
            <a:endParaRPr lang="zh-CN" altLang="en-US" sz="4400" dirty="0"/>
          </a:p>
        </p:txBody>
      </p:sp>
      <p:sp>
        <p:nvSpPr>
          <p:cNvPr id="8" name="椭圆 7"/>
          <p:cNvSpPr/>
          <p:nvPr/>
        </p:nvSpPr>
        <p:spPr>
          <a:xfrm>
            <a:off x="5388746" y="102981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4</a:t>
            </a:r>
            <a:endParaRPr lang="zh-CN" altLang="en-US" sz="4400" dirty="0"/>
          </a:p>
        </p:txBody>
      </p:sp>
      <p:sp>
        <p:nvSpPr>
          <p:cNvPr id="9" name="椭圆 8"/>
          <p:cNvSpPr/>
          <p:nvPr/>
        </p:nvSpPr>
        <p:spPr>
          <a:xfrm>
            <a:off x="7910004" y="308055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</a:t>
            </a:r>
            <a:endParaRPr lang="zh-CN" altLang="en-US" sz="4400" dirty="0"/>
          </a:p>
        </p:txBody>
      </p:sp>
      <p:sp>
        <p:nvSpPr>
          <p:cNvPr id="10" name="右箭头 9"/>
          <p:cNvSpPr/>
          <p:nvPr/>
        </p:nvSpPr>
        <p:spPr>
          <a:xfrm rot="18927009">
            <a:off x="749965" y="2149537"/>
            <a:ext cx="1665823" cy="285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291991" y="1146325"/>
            <a:ext cx="1999101" cy="26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155199" y="4741781"/>
            <a:ext cx="1999101" cy="232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1464559" y="3108038"/>
            <a:ext cx="2618320" cy="256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504904">
            <a:off x="957306" y="3957792"/>
            <a:ext cx="1651624" cy="25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504904">
            <a:off x="5948266" y="2205221"/>
            <a:ext cx="2356899" cy="25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4302080" y="3054471"/>
            <a:ext cx="2618320" cy="265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9639038">
            <a:off x="5833585" y="3964179"/>
            <a:ext cx="2133080" cy="314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3159703">
            <a:off x="2533975" y="2966229"/>
            <a:ext cx="3635579" cy="26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8645762">
            <a:off x="2215645" y="2941219"/>
            <a:ext cx="3825271" cy="19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0800000">
            <a:off x="3168212" y="4931545"/>
            <a:ext cx="1999101" cy="22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843098">
            <a:off x="5972687" y="4179515"/>
            <a:ext cx="2133080" cy="314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3298420">
            <a:off x="5797274" y="2364941"/>
            <a:ext cx="2356899" cy="25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4567122" y="3054470"/>
            <a:ext cx="2618320" cy="265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7864701">
            <a:off x="2390971" y="3064149"/>
            <a:ext cx="3825271" cy="19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3964412">
            <a:off x="2337562" y="3084887"/>
            <a:ext cx="3635579" cy="26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10800000">
            <a:off x="3291991" y="1387240"/>
            <a:ext cx="1999101" cy="26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1225747" y="3108038"/>
            <a:ext cx="2618320" cy="256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3266651">
            <a:off x="798087" y="4135346"/>
            <a:ext cx="1651624" cy="25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8165948">
            <a:off x="929565" y="2331989"/>
            <a:ext cx="1665823" cy="285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Ford-Fulkerson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用广度搜索来寻找增广路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77879" y="303616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S</a:t>
            </a:r>
            <a:endParaRPr lang="zh-CN" altLang="en-US" sz="4400" dirty="0"/>
          </a:p>
        </p:txBody>
      </p:sp>
      <p:sp>
        <p:nvSpPr>
          <p:cNvPr id="5" name="椭圆 4"/>
          <p:cNvSpPr/>
          <p:nvPr/>
        </p:nvSpPr>
        <p:spPr>
          <a:xfrm>
            <a:off x="3577701" y="118960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</a:t>
            </a:r>
            <a:endParaRPr lang="en-US" altLang="zh-CN" sz="4400" dirty="0"/>
          </a:p>
        </p:txBody>
      </p:sp>
      <p:sp>
        <p:nvSpPr>
          <p:cNvPr id="6" name="椭圆 5"/>
          <p:cNvSpPr/>
          <p:nvPr/>
        </p:nvSpPr>
        <p:spPr>
          <a:xfrm>
            <a:off x="3577701" y="470516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zh-CN" altLang="en-US" sz="4400" dirty="0"/>
          </a:p>
        </p:txBody>
      </p:sp>
      <p:sp>
        <p:nvSpPr>
          <p:cNvPr id="7" name="右箭头 6"/>
          <p:cNvSpPr/>
          <p:nvPr/>
        </p:nvSpPr>
        <p:spPr>
          <a:xfrm rot="18927009">
            <a:off x="2098869" y="2200550"/>
            <a:ext cx="1665823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2628086" y="3073080"/>
            <a:ext cx="2618320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2504904">
            <a:off x="2158255" y="4008161"/>
            <a:ext cx="1651624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780288" y="1877182"/>
                <a:ext cx="11891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88" y="1877182"/>
                <a:ext cx="1189108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6252156" y="316812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</a:t>
            </a:r>
            <a:endParaRPr lang="zh-CN" altLang="en-US" sz="4400" dirty="0"/>
          </a:p>
        </p:txBody>
      </p:sp>
      <p:sp>
        <p:nvSpPr>
          <p:cNvPr id="14" name="右箭头 13"/>
          <p:cNvSpPr/>
          <p:nvPr/>
        </p:nvSpPr>
        <p:spPr>
          <a:xfrm rot="2504904">
            <a:off x="4214921" y="2264000"/>
            <a:ext cx="2356899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9639038">
            <a:off x="4221965" y="4038195"/>
            <a:ext cx="2133080" cy="48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98772" y="1622229"/>
                <a:ext cx="11891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72" y="1622229"/>
                <a:ext cx="118910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30232" y="4088814"/>
                <a:ext cx="11891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32" y="4088814"/>
                <a:ext cx="118910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888571" y="4164299"/>
                <a:ext cx="11891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71" y="4164299"/>
                <a:ext cx="1189108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353738" y="2884873"/>
                <a:ext cx="6254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38" y="2884873"/>
                <a:ext cx="62549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最大流其他算法（自学掌握）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最短增广路算法（分层</a:t>
            </a:r>
            <a:r>
              <a:rPr lang="en-US" altLang="zh-CN" dirty="0" smtClean="0"/>
              <a:t>+BFS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r>
              <a:rPr lang="zh-CN" altLang="en-US" dirty="0"/>
              <a:t>（分层</a:t>
            </a:r>
            <a:r>
              <a:rPr lang="en-US" altLang="zh-CN" dirty="0" smtClean="0"/>
              <a:t>+DFS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一般预流推进算法</a:t>
            </a:r>
            <a:endParaRPr lang="en-US" altLang="zh-CN" dirty="0" smtClean="0"/>
          </a:p>
          <a:p>
            <a:r>
              <a:rPr lang="zh-CN" altLang="en-US" dirty="0" smtClean="0"/>
              <a:t>最高标号预流推进算法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5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484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网络流基础与二分图</vt:lpstr>
      <vt:lpstr>网络最大流</vt:lpstr>
      <vt:lpstr>关键词解释</vt:lpstr>
      <vt:lpstr>PowerPoint 演示文稿</vt:lpstr>
      <vt:lpstr>网络最大流通用解法</vt:lpstr>
      <vt:lpstr>PowerPoint 演示文稿</vt:lpstr>
      <vt:lpstr>Ford-Fulkerson算法</vt:lpstr>
      <vt:lpstr>PowerPoint 演示文稿</vt:lpstr>
      <vt:lpstr>最大流其他算法（自学掌握）</vt:lpstr>
      <vt:lpstr>二分图</vt:lpstr>
      <vt:lpstr>解法一：网络流</vt:lpstr>
      <vt:lpstr>解法二：匈牙利算法（DFS增广）</vt:lpstr>
      <vt:lpstr>二分图匹配的其他解法（自学）</vt:lpstr>
      <vt:lpstr>祝大家新年快乐！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Pan</dc:creator>
  <cp:lastModifiedBy>Tony Pan</cp:lastModifiedBy>
  <cp:revision>24</cp:revision>
  <dcterms:created xsi:type="dcterms:W3CDTF">2016-01-22T12:04:56Z</dcterms:created>
  <dcterms:modified xsi:type="dcterms:W3CDTF">2016-01-23T16:12:55Z</dcterms:modified>
</cp:coreProperties>
</file>