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72" r:id="rId5"/>
    <p:sldId id="274" r:id="rId6"/>
    <p:sldId id="273" r:id="rId7"/>
    <p:sldId id="275" r:id="rId8"/>
    <p:sldId id="276" r:id="rId9"/>
    <p:sldId id="278" r:id="rId10"/>
    <p:sldId id="280" r:id="rId11"/>
    <p:sldId id="279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6/21/2017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2017/6/21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914162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9141620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9144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2017/6/21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466344"/>
            <a:ext cx="713232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1620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2017/6/21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6/21/2017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30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教学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SHU ACM</a:t>
            </a:r>
            <a:r>
              <a:rPr lang="zh-CN" altLang="en-US" dirty="0" smtClean="0"/>
              <a:t>集训队</a:t>
            </a:r>
            <a:endParaRPr lang="en-US" altLang="zh-CN" dirty="0" smtClean="0"/>
          </a:p>
          <a:p>
            <a:r>
              <a:rPr lang="en-US" altLang="zh-CN" dirty="0"/>
              <a:t>——Standard Template Library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Programming Contests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36" y="532014"/>
            <a:ext cx="9005455" cy="1233424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binary_search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_b,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_e, T 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要求有序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925" y="2304846"/>
            <a:ext cx="8074602" cy="39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自平衡二叉树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43" y="1700784"/>
            <a:ext cx="4264131" cy="45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and template in </a:t>
            </a:r>
            <a:r>
              <a:rPr lang="en-US" altLang="zh-CN" dirty="0" err="1" smtClean="0"/>
              <a:t>c++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076" y="1901952"/>
            <a:ext cx="3429000" cy="4123944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名称空间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namespace</a:t>
            </a:r>
          </a:p>
          <a:p>
            <a:r>
              <a:rPr lang="zh-CN" altLang="en-US" dirty="0" smtClean="0"/>
              <a:t>类</a:t>
            </a:r>
            <a:r>
              <a:rPr lang="en-US" altLang="zh-CN" dirty="0" smtClean="0"/>
              <a:t>//Object-Oriented Programming</a:t>
            </a:r>
          </a:p>
          <a:p>
            <a:r>
              <a:rPr lang="zh-CN" altLang="en-US" dirty="0"/>
              <a:t>模板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//Generic Programming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0" y="3938477"/>
            <a:ext cx="3757355" cy="2087419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40307" y="1783772"/>
            <a:ext cx="4945222" cy="43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and template in </a:t>
            </a:r>
            <a:r>
              <a:rPr lang="en-US" altLang="zh-CN" dirty="0" err="1" smtClean="0"/>
              <a:t>c++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076" y="1901952"/>
            <a:ext cx="3429000" cy="4123944"/>
          </a:xfrm>
        </p:spPr>
        <p:txBody>
          <a:bodyPr/>
          <a:lstStyle/>
          <a:p>
            <a:r>
              <a:rPr lang="zh-CN" altLang="en-US" dirty="0"/>
              <a:t>名称空间</a:t>
            </a:r>
            <a:r>
              <a:rPr lang="en-US" altLang="zh-CN" dirty="0"/>
              <a:t>//</a:t>
            </a:r>
            <a:r>
              <a:rPr lang="en-US" altLang="zh-CN" dirty="0" smtClean="0"/>
              <a:t>namespace</a:t>
            </a: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类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//Object-Oriented Programming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模板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类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//Generic Programming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3580" y="1700784"/>
            <a:ext cx="4184884" cy="439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1" y="3839138"/>
            <a:ext cx="3226010" cy="21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Algorithms</a:t>
            </a:r>
          </a:p>
          <a:p>
            <a:r>
              <a:rPr lang="en-US" altLang="zh-CN" dirty="0" smtClean="0"/>
              <a:t>Containers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Functional</a:t>
            </a:r>
            <a:r>
              <a:rPr lang="zh-CN" altLang="en-US" dirty="0" smtClean="0"/>
              <a:t>包装函数</a:t>
            </a:r>
            <a:endParaRPr lang="en-US" altLang="zh-CN" dirty="0" smtClean="0"/>
          </a:p>
          <a:p>
            <a:r>
              <a:rPr lang="en-US" altLang="zh-CN" dirty="0" smtClean="0"/>
              <a:t>Iterators</a:t>
            </a:r>
            <a:r>
              <a:rPr lang="zh-CN" altLang="en-US" dirty="0" smtClean="0"/>
              <a:t>迭代器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Rectangle 4"/>
          <p:cNvSpPr>
            <a:spLocks noGrp="1" noChangeArrowheads="1"/>
          </p:cNvSpPr>
          <p:nvPr/>
        </p:nvSpPr>
        <p:spPr>
          <a:xfrm>
            <a:off x="2551545" y="1801523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20" name="Rectangle 5"/>
          <p:cNvSpPr>
            <a:spLocks noGrp="1" noChangeArrowheads="1"/>
          </p:cNvSpPr>
          <p:nvPr/>
        </p:nvSpPr>
        <p:spPr>
          <a:xfrm>
            <a:off x="2399145" y="5045075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              vector, list, map, </a:t>
            </a:r>
            <a:r>
              <a:rPr lang="en-US" altLang="en-US" dirty="0" err="1" smtClean="0">
                <a:ea typeface="Times New Roman" pitchFamily="18" charset="0"/>
              </a:rPr>
              <a:t>unordered_map</a:t>
            </a:r>
            <a:r>
              <a:rPr lang="en-US" altLang="en-US" dirty="0" smtClean="0">
                <a:ea typeface="Times New Roman" pitchFamily="18" charset="0"/>
              </a:rPr>
              <a:t>, …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5370945" y="3292475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cs typeface="Times New Roman" pitchFamily="18" charset="0"/>
              </a:rPr>
              <a:t>iterators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3542145" y="2530475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4380345" y="253047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5142345" y="2454275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980545" y="2530475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 flipV="1">
            <a:off x="6666345" y="4130675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V="1">
            <a:off x="6209145" y="4130675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523345" y="4130675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4608945" y="4054475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 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可变长数组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076" y="1901952"/>
            <a:ext cx="3429000" cy="41239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</a:p>
          <a:p>
            <a:r>
              <a:rPr lang="en-US" altLang="zh-CN" dirty="0" err="1" smtClean="0"/>
              <a:t>pb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b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ter</a:t>
            </a:r>
            <a:endParaRPr lang="en-US" altLang="zh-CN" dirty="0" smtClean="0"/>
          </a:p>
          <a:p>
            <a:r>
              <a:rPr lang="en-US" altLang="zh-CN" dirty="0" smtClean="0"/>
              <a:t>insert</a:t>
            </a:r>
          </a:p>
          <a:p>
            <a:r>
              <a:rPr lang="en-US" altLang="zh-CN" dirty="0" err="1" smtClean="0"/>
              <a:t>contor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q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9906" y="1901952"/>
            <a:ext cx="6070311" cy="4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deque</a:t>
            </a:r>
            <a:r>
              <a:rPr lang="en-US" altLang="zh-CN" dirty="0" smtClean="0"/>
              <a:t> </a:t>
            </a:r>
            <a:r>
              <a:rPr lang="zh-CN" altLang="en-US" dirty="0"/>
              <a:t>双端队列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075" y="1901952"/>
            <a:ext cx="7353069" cy="412394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火车站使用一条空闲的铁轨进行调度，现在有</a:t>
            </a:r>
            <a:r>
              <a:rPr lang="en-US" altLang="zh-CN" dirty="0"/>
              <a:t>5</a:t>
            </a:r>
            <a:r>
              <a:rPr lang="zh-CN" altLang="en-US" dirty="0" smtClean="0"/>
              <a:t>列火车即将开进车站，顺序是</a:t>
            </a:r>
            <a:r>
              <a:rPr lang="en-US" altLang="zh-CN" dirty="0" smtClean="0"/>
              <a:t>5,1,2,4,3</a:t>
            </a:r>
            <a:r>
              <a:rPr lang="zh-CN" altLang="en-US" dirty="0" smtClean="0"/>
              <a:t>，请找出一种方案，使得最终火车按</a:t>
            </a:r>
            <a:r>
              <a:rPr lang="en-US" altLang="zh-CN" dirty="0" smtClean="0"/>
              <a:t>1-5</a:t>
            </a:r>
            <a:r>
              <a:rPr lang="zh-CN" altLang="en-US" smtClean="0"/>
              <a:t>的</a:t>
            </a:r>
            <a:r>
              <a:rPr lang="zh-CN" altLang="en-US" dirty="0" smtClean="0"/>
              <a:t>顺序开出车站</a:t>
            </a:r>
            <a:endParaRPr lang="en-US" altLang="zh-CN" dirty="0" smtClean="0"/>
          </a:p>
        </p:txBody>
      </p:sp>
      <p:pic>
        <p:nvPicPr>
          <p:cNvPr id="2052" name="Picture 4" descr="http://acm.hdu.edu.cn/data/images/102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23" y="4235195"/>
            <a:ext cx="1752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cm.hdu.edu.cn/data/images/1022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5" y="4235195"/>
            <a:ext cx="1752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cm.hdu.edu.cn/data/images/1022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222264"/>
            <a:ext cx="1752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deque</a:t>
            </a:r>
            <a:r>
              <a:rPr lang="en-US" altLang="zh-CN" dirty="0"/>
              <a:t> </a:t>
            </a:r>
            <a:r>
              <a:rPr lang="zh-CN" altLang="en-US" dirty="0"/>
              <a:t>双端队列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4718" y="2007530"/>
            <a:ext cx="5063442" cy="42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3" y="513542"/>
            <a:ext cx="8275782" cy="12334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sort(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_b,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_e);</a:t>
            </a:r>
            <a:br>
              <a:rPr lang="en-US" altLang="zh-CN" dirty="0" smtClean="0"/>
            </a:br>
            <a:r>
              <a:rPr lang="en-US" altLang="zh-CN" dirty="0"/>
              <a:t>void sort(</a:t>
            </a:r>
            <a:r>
              <a:rPr lang="en-US" altLang="zh-CN" dirty="0" err="1"/>
              <a:t>iter</a:t>
            </a:r>
            <a:r>
              <a:rPr lang="en-US" altLang="zh-CN" dirty="0"/>
              <a:t> _b, </a:t>
            </a:r>
            <a:r>
              <a:rPr lang="en-US" altLang="zh-CN" dirty="0" err="1"/>
              <a:t>iter</a:t>
            </a:r>
            <a:r>
              <a:rPr lang="en-US" altLang="zh-CN" dirty="0"/>
              <a:t> _</a:t>
            </a:r>
            <a:r>
              <a:rPr lang="en-US" altLang="zh-CN" dirty="0" smtClean="0"/>
              <a:t>e,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::function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默认运算符</a:t>
            </a:r>
            <a:r>
              <a:rPr lang="en-US" altLang="zh-CN" dirty="0" smtClean="0"/>
              <a:t>&lt;</a:t>
            </a:r>
          </a:p>
          <a:p>
            <a:r>
              <a:rPr lang="zh-CN" altLang="en-US" dirty="0" smtClean="0"/>
              <a:t>可以传递</a:t>
            </a:r>
            <a:r>
              <a:rPr lang="zh-CN" altLang="en-US" dirty="0"/>
              <a:t>比</a:t>
            </a:r>
            <a:r>
              <a:rPr lang="zh-CN" altLang="en-US" dirty="0" smtClean="0"/>
              <a:t>较函数</a:t>
            </a:r>
            <a:endParaRPr lang="en-US" altLang="zh-CN" dirty="0" smtClean="0"/>
          </a:p>
          <a:p>
            <a:r>
              <a:rPr lang="zh-CN" altLang="en-US" dirty="0" smtClean="0"/>
              <a:t>默认稳定</a:t>
            </a:r>
            <a:r>
              <a:rPr lang="zh-CN" altLang="en-US" dirty="0"/>
              <a:t>排序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6270" y="1901952"/>
            <a:ext cx="5045826" cy="41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982" y="467360"/>
            <a:ext cx="7787178" cy="1233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</a:t>
            </a:r>
            <a:r>
              <a:rPr lang="en-US" altLang="zh-CN" sz="2000" dirty="0" smtClean="0"/>
              <a:t>emplate &lt;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T&gt;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greater</a:t>
            </a:r>
            <a:br>
              <a:rPr lang="en-US" altLang="zh-CN" sz="2000" dirty="0" smtClean="0"/>
            </a:b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constexpr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bool operator()(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T&amp; lhs,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T&amp; </a:t>
            </a:r>
            <a:r>
              <a:rPr lang="en-US" altLang="zh-CN" sz="2000" dirty="0" err="1"/>
              <a:t>rhs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const</a:t>
            </a:r>
            <a:r>
              <a:rPr lang="en-US" altLang="zh-CN" sz="2000" dirty="0" smtClean="0"/>
              <a:t>;}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unctor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888" y="2779725"/>
            <a:ext cx="8462529" cy="33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307</TotalTime>
  <Words>173</Words>
  <Application>Microsoft Office PowerPoint</Application>
  <PresentationFormat>全屏显示(4:3)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MS PGothic</vt:lpstr>
      <vt:lpstr>宋体</vt:lpstr>
      <vt:lpstr>微软雅黑</vt:lpstr>
      <vt:lpstr>Arial</vt:lpstr>
      <vt:lpstr>Calibri</vt:lpstr>
      <vt:lpstr>Times New Roman</vt:lpstr>
      <vt:lpstr>Banded Design Teal 16x9</vt:lpstr>
      <vt:lpstr>STL教学</vt:lpstr>
      <vt:lpstr>Class and template in c++</vt:lpstr>
      <vt:lpstr>Class and template in c++</vt:lpstr>
      <vt:lpstr>Basic Concept</vt:lpstr>
      <vt:lpstr>vector 向量/可变长数组</vt:lpstr>
      <vt:lpstr>deque 双端队列</vt:lpstr>
      <vt:lpstr>deque 双端队列</vt:lpstr>
      <vt:lpstr>void sort(iter _b, iter _e); void sort(iter _b, iter _e, std::function cmp);</vt:lpstr>
      <vt:lpstr>template &lt;typename T&gt; struct greater {constexpr bool operator()( const T&amp; lhs, const T&amp; rhs ) const;}</vt:lpstr>
      <vt:lpstr>bool binary_search(iter _b, iter _e, T _val);</vt:lpstr>
      <vt:lpstr>set 集合/自平衡二叉树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来泽楠</dc:creator>
  <cp:keywords/>
  <cp:lastModifiedBy>来泽楠</cp:lastModifiedBy>
  <cp:revision>42</cp:revision>
  <dcterms:created xsi:type="dcterms:W3CDTF">2017-05-09T11:49:49Z</dcterms:created>
  <dcterms:modified xsi:type="dcterms:W3CDTF">2017-06-21T07:33:15Z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