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216" y="-78"/>
      </p:cViewPr>
      <p:guideLst>
        <p:guide orient="horz" pos="2160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FECB8633-69F7-4120-8B61-324AF9DCC70D}" type="datetime1">
              <a:rPr lang="zh-CN" altLang="en-US"/>
              <a:pPr>
                <a:defRPr/>
              </a:pPr>
              <a:t>2017/8/12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单击此处编辑母版文本样式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第二级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第三级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第四级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fld id="{ADFA9C47-9AB1-4547-8A50-5FE89967F42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2766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F0D1-2A72-4CCD-940C-552E8B49BD90}" type="datetime1">
              <a:rPr lang="zh-CN" altLang="en-US"/>
              <a:pPr>
                <a:defRPr/>
              </a:pPr>
              <a:t>2017/8/12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FEA24-04A1-4263-9456-B286453BF89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24313"/>
      </p:ext>
    </p:extLst>
  </p:cSld>
  <p:clrMapOvr>
    <a:masterClrMapping/>
  </p:clrMapOvr>
  <p:transition spd="slow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62BF2-839F-45B8-B008-692B0453357A}" type="datetime1">
              <a:rPr lang="zh-CN" altLang="en-US"/>
              <a:pPr>
                <a:defRPr/>
              </a:pPr>
              <a:t>2017/8/12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073C4-0387-40EC-A7B5-347B5DE7F56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69173"/>
      </p:ext>
    </p:extLst>
  </p:cSld>
  <p:clrMapOvr>
    <a:masterClrMapping/>
  </p:clrMapOvr>
  <p:transition spd="slow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D47CA-1714-4789-AC43-CD1E9C3CB74D}" type="datetime1">
              <a:rPr lang="zh-CN" altLang="en-US"/>
              <a:pPr>
                <a:defRPr/>
              </a:pPr>
              <a:t>2017/8/12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6F7599-AB03-438C-B0C1-ACD98FEA05F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34576"/>
      </p:ext>
    </p:extLst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5BAE-7819-422E-8905-68AAD8F6EA7D}" type="datetime1">
              <a:rPr lang="zh-CN" altLang="en-US"/>
              <a:pPr>
                <a:defRPr/>
              </a:pPr>
              <a:t>2017/8/12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A50D-83C8-4790-8673-3B53893D1B3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80757"/>
      </p:ext>
    </p:extLst>
  </p:cSld>
  <p:clrMapOvr>
    <a:masterClrMapping/>
  </p:clrMapOvr>
  <p:transition spd="slow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7141B-F4E7-4907-8A26-390375370AC1}" type="datetime1">
              <a:rPr lang="zh-CN" altLang="en-US"/>
              <a:pPr>
                <a:defRPr/>
              </a:pPr>
              <a:t>2017/8/12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9218C-7164-4349-829E-63796EEE72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34822"/>
      </p:ext>
    </p:extLst>
  </p:cSld>
  <p:clrMapOvr>
    <a:masterClrMapping/>
  </p:clrMapOvr>
  <p:transition spd="slow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C2F48-3AB4-4BEE-9B60-3CAED0BCEEEA}" type="datetime1">
              <a:rPr lang="zh-CN" altLang="en-US"/>
              <a:pPr>
                <a:defRPr/>
              </a:pPr>
              <a:t>2017/8/12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1A11E-8D00-468E-B2FF-FB43F958AF4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40663"/>
      </p:ext>
    </p:extLst>
  </p:cSld>
  <p:clrMapOvr>
    <a:masterClrMapping/>
  </p:clrMapOvr>
  <p:transition spd="slow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7775F-C2EB-4641-97DB-E242EA8FE779}" type="datetime1">
              <a:rPr lang="zh-CN" altLang="en-US"/>
              <a:pPr>
                <a:defRPr/>
              </a:pPr>
              <a:t>2017/8/12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5B748-14F2-4903-8F75-F229B57D9CF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93014"/>
      </p:ext>
    </p:extLst>
  </p:cSld>
  <p:clrMapOvr>
    <a:masterClrMapping/>
  </p:clrMapOvr>
  <p:transition spd="slow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F92E7-EE78-4905-B2BA-1B892DDF1164}" type="datetime1">
              <a:rPr lang="zh-CN" altLang="en-US"/>
              <a:pPr>
                <a:defRPr/>
              </a:pPr>
              <a:t>2017/8/12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2BB951-C0A9-4431-A2A4-E422766970C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583969"/>
      </p:ext>
    </p:extLst>
  </p:cSld>
  <p:clrMapOvr>
    <a:masterClrMapping/>
  </p:clrMapOvr>
  <p:transition spd="slow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A1B9C-B8F8-41D1-90E6-7AC795745D33}" type="datetime1">
              <a:rPr lang="zh-CN" altLang="en-US"/>
              <a:pPr>
                <a:defRPr/>
              </a:pPr>
              <a:t>2017/8/12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D397F-A4BC-4C04-80C5-77E41E1DD8C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7979"/>
      </p:ext>
    </p:extLst>
  </p:cSld>
  <p:clrMapOvr>
    <a:masterClrMapping/>
  </p:clrMapOvr>
  <p:transition spd="slow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CEEB1-103A-4EAA-9E23-12C9D90DB00C}" type="datetime1">
              <a:rPr lang="zh-CN" altLang="en-US"/>
              <a:pPr>
                <a:defRPr/>
              </a:pPr>
              <a:t>2017/8/12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36D5F-A451-4A50-8EE7-097B605F4BD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41938"/>
      </p:ext>
    </p:extLst>
  </p:cSld>
  <p:clrMapOvr>
    <a:masterClrMapping/>
  </p:clrMapOvr>
  <p:transition spd="slow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EB0A1-68DC-4FB0-A1C9-B4F3F69C9754}" type="datetime1">
              <a:rPr lang="zh-CN" altLang="en-US"/>
              <a:pPr>
                <a:defRPr/>
              </a:pPr>
              <a:t>2017/8/12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3EE34-6A95-4879-9D4A-2A888E8E845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41466"/>
      </p:ext>
    </p:extLst>
  </p:cSld>
  <p:clrMapOvr>
    <a:masterClrMapping/>
  </p:clrMapOvr>
  <p:transition spd="slow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52ADAB7-FD47-4DF3-944C-F22F7CDD45FE}" type="datetime1">
              <a:rPr lang="zh-CN" altLang="en-US"/>
              <a:pPr>
                <a:defRPr/>
              </a:pPr>
              <a:t>2017/8/12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FEEE7213-0B99-4AF0-A3D1-7126104243B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fade/>
  </p:transition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1855788" y="6472238"/>
            <a:ext cx="8569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0175" y="914400"/>
            <a:ext cx="9258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题目大意</a:t>
            </a:r>
            <a:endParaRPr lang="zh-CN" altLang="en-US" sz="44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0175" y="2386013"/>
            <a:ext cx="9729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  给你一个数 </a:t>
            </a:r>
            <a:r>
              <a:rPr lang="en-US" altLang="zh-CN" sz="2800" dirty="0" smtClean="0">
                <a:solidFill>
                  <a:schemeClr val="bg1"/>
                </a:solidFill>
              </a:rPr>
              <a:t>n</a:t>
            </a:r>
            <a:r>
              <a:rPr lang="zh-CN" altLang="en-US" sz="2800" dirty="0" smtClean="0">
                <a:solidFill>
                  <a:schemeClr val="bg1"/>
                </a:solidFill>
              </a:rPr>
              <a:t>，再给你</a:t>
            </a:r>
            <a:r>
              <a:rPr lang="en-US" altLang="zh-CN" sz="2800" dirty="0" smtClean="0">
                <a:solidFill>
                  <a:schemeClr val="bg1"/>
                </a:solidFill>
              </a:rPr>
              <a:t>m</a:t>
            </a:r>
            <a:r>
              <a:rPr lang="zh-CN" altLang="en-US" sz="2800" dirty="0" smtClean="0">
                <a:solidFill>
                  <a:schemeClr val="bg1"/>
                </a:solidFill>
              </a:rPr>
              <a:t>个数，问你，就是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到</a:t>
            </a:r>
            <a:r>
              <a:rPr lang="en-US" altLang="zh-CN" sz="2800" dirty="0" smtClean="0">
                <a:solidFill>
                  <a:schemeClr val="bg1"/>
                </a:solidFill>
              </a:rPr>
              <a:t>n</a:t>
            </a:r>
            <a:r>
              <a:rPr lang="zh-CN" altLang="en-US" sz="2800" dirty="0" smtClean="0">
                <a:solidFill>
                  <a:schemeClr val="bg1"/>
                </a:solidFill>
              </a:rPr>
              <a:t>中，有哪些是不能由那</a:t>
            </a:r>
            <a:r>
              <a:rPr lang="en-US" altLang="zh-CN" sz="2800" dirty="0" smtClean="0">
                <a:solidFill>
                  <a:schemeClr val="bg1"/>
                </a:solidFill>
              </a:rPr>
              <a:t>m</a:t>
            </a:r>
            <a:r>
              <a:rPr lang="zh-CN" altLang="en-US" sz="2800" dirty="0" smtClean="0">
                <a:solidFill>
                  <a:schemeClr val="bg1"/>
                </a:solidFill>
              </a:rPr>
              <a:t>个数组成的。</a:t>
            </a:r>
            <a:endParaRPr lang="zh-CN" altLang="en-US" dirty="0"/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1855788" y="6472238"/>
            <a:ext cx="8569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5919" y="914400"/>
            <a:ext cx="9258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解题方法</a:t>
            </a:r>
            <a:endParaRPr lang="zh-CN" altLang="en-US" sz="44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0175" y="2386013"/>
            <a:ext cx="9729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一；找那些可以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从</a:t>
            </a:r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</a:rPr>
              <a:t>m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个数组成的，推不能由他们组成的；</a:t>
            </a:r>
            <a:endParaRPr lang="en-US" altLang="zh-CN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二；容斥原理的模版。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5266050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1855788" y="6472238"/>
            <a:ext cx="8569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824553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Pages>0</Pages>
  <Words>62</Words>
  <Characters>0</Characters>
  <Application>Microsoft Office PowerPoint</Application>
  <DocSecurity>0</DocSecurity>
  <PresentationFormat>自定义</PresentationFormat>
  <Lines>0</Lines>
  <Paragraphs>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boss 许</cp:lastModifiedBy>
  <cp:revision>19</cp:revision>
  <dcterms:created xsi:type="dcterms:W3CDTF">2014-07-22T14:15:00Z</dcterms:created>
  <dcterms:modified xsi:type="dcterms:W3CDTF">2017-08-11T17:32:13Z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2052-9.1.0.4867</vt:lpwstr>
  </property>
</Properties>
</file>