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3717E"/>
    <a:srgbClr val="00A5B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2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1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04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2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5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85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90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 userDrawn="1"/>
        </p:nvSpPr>
        <p:spPr bwMode="auto">
          <a:xfrm>
            <a:off x="0" y="6288088"/>
            <a:ext cx="12192000" cy="485775"/>
          </a:xfrm>
          <a:prstGeom prst="rect">
            <a:avLst/>
          </a:prstGeom>
          <a:solidFill>
            <a:srgbClr val="00A5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027" name="矩形 5"/>
          <p:cNvSpPr>
            <a:spLocks noChangeArrowheads="1"/>
          </p:cNvSpPr>
          <p:nvPr userDrawn="1"/>
        </p:nvSpPr>
        <p:spPr bwMode="auto">
          <a:xfrm>
            <a:off x="0" y="6773863"/>
            <a:ext cx="12192000" cy="84137"/>
          </a:xfrm>
          <a:prstGeom prst="rect">
            <a:avLst/>
          </a:prstGeom>
          <a:solidFill>
            <a:srgbClr val="2371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4" y="642938"/>
            <a:ext cx="810101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题目大意：</a:t>
            </a:r>
            <a:endParaRPr lang="en-US" altLang="zh-CN" sz="3200" dirty="0" smtClean="0"/>
          </a:p>
          <a:p>
            <a:r>
              <a:rPr lang="zh-CN" altLang="en-US" sz="3200" dirty="0"/>
              <a:t>先</a:t>
            </a:r>
            <a:r>
              <a:rPr lang="zh-CN" altLang="en-US" sz="3200" dirty="0" smtClean="0"/>
              <a:t>输入两个数，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n</a:t>
            </a:r>
          </a:p>
          <a:p>
            <a:r>
              <a:rPr lang="zh-CN" altLang="en-US" sz="3200" dirty="0" smtClean="0"/>
              <a:t>然后输入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个数，是一个数组；</a:t>
            </a:r>
            <a:endParaRPr lang="en-US" altLang="zh-CN" sz="3200" dirty="0" smtClean="0"/>
          </a:p>
          <a:p>
            <a:r>
              <a:rPr lang="zh-CN" altLang="en-US" sz="3200" dirty="0" smtClean="0"/>
              <a:t>然后 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次操作，</a:t>
            </a:r>
            <a:endParaRPr lang="en-US" altLang="zh-CN" sz="3200" dirty="0" smtClean="0"/>
          </a:p>
          <a:p>
            <a:r>
              <a:rPr lang="zh-CN" altLang="en-US" sz="3200" dirty="0" smtClean="0"/>
              <a:t>每次操作先输入一个数，表示操作的类型，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的话，在输入两个数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；把数组的第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个数换成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的话，就再输入一个数，</a:t>
            </a:r>
            <a:r>
              <a:rPr lang="en-US" altLang="zh-CN" sz="3200" dirty="0" smtClean="0"/>
              <a:t>j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然后你要计算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个数中，所有下标与</a:t>
            </a:r>
            <a:r>
              <a:rPr lang="en-US" altLang="zh-CN" sz="3200" dirty="0" smtClean="0"/>
              <a:t>j</a:t>
            </a:r>
            <a:r>
              <a:rPr lang="zh-CN" altLang="en-US" sz="3200" dirty="0" smtClean="0"/>
              <a:t>互质的数的和；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1" y="630621"/>
            <a:ext cx="5896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：看数据个能暴力，</a:t>
            </a:r>
            <a:r>
              <a:rPr lang="zh-CN" altLang="en-US" dirty="0"/>
              <a:t>很</a:t>
            </a:r>
            <a:r>
              <a:rPr lang="zh-CN" altLang="en-US" dirty="0" smtClean="0"/>
              <a:t>显然不能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：看表，看我们这星期学了什么；</a:t>
            </a:r>
            <a:endParaRPr lang="en-US" altLang="zh-CN" dirty="0" smtClean="0"/>
          </a:p>
          <a:p>
            <a:r>
              <a:rPr lang="zh-CN" altLang="en-US" dirty="0" smtClean="0"/>
              <a:t>排序，二叉树，字符串，计算几何，组合数学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也就组合数学里面的容斥原理有点像；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：确定涉及的知识点，选择怎么来容斥；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题目说的是和数组的下标有关系的，所以我可以对数进行预处理。</a:t>
            </a:r>
            <a:endParaRPr lang="en-US" altLang="zh-CN" dirty="0" smtClean="0"/>
          </a:p>
          <a:p>
            <a:r>
              <a:rPr lang="zh-CN" altLang="en-US" dirty="0" smtClean="0"/>
              <a:t>比如说</a:t>
            </a:r>
            <a:endParaRPr lang="en-US" altLang="zh-CN" dirty="0" smtClean="0"/>
          </a:p>
          <a:p>
            <a:r>
              <a:rPr lang="zh-CN" altLang="en-US" dirty="0" smtClean="0"/>
              <a:t>看样例</a:t>
            </a:r>
            <a:endParaRPr lang="en-US" altLang="zh-CN" dirty="0" smtClean="0"/>
          </a:p>
          <a:p>
            <a:r>
              <a:rPr lang="en-US" altLang="zh-CN" dirty="0"/>
              <a:t>5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1 2 3 4 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r>
              <a:rPr lang="en-US" altLang="zh-CN" dirty="0" smtClean="0"/>
              <a:t>4    </a:t>
            </a:r>
            <a:r>
              <a:rPr lang="zh-CN" altLang="en-US" dirty="0"/>
              <a:t> </a:t>
            </a:r>
            <a:r>
              <a:rPr lang="zh-CN" altLang="en-US" dirty="0" smtClean="0"/>
              <a:t>  对这组数据，要解决的就是下表为</a:t>
            </a:r>
            <a:r>
              <a:rPr lang="en-US" altLang="zh-CN" dirty="0" smtClean="0"/>
              <a:t>2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的和再用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数组的总和剪去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的和就行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1 3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2 4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2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476" y="551793"/>
            <a:ext cx="77408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一开始我这样写，但是事实上</a:t>
            </a:r>
            <a:r>
              <a:rPr lang="en-US" altLang="zh-CN" dirty="0" smtClean="0"/>
              <a:t>T</a:t>
            </a:r>
            <a:r>
              <a:rPr lang="zh-CN" altLang="en-US" dirty="0" smtClean="0"/>
              <a:t>了；</a:t>
            </a:r>
            <a:endParaRPr lang="en-US" altLang="zh-CN" dirty="0" smtClean="0"/>
          </a:p>
          <a:p>
            <a:r>
              <a:rPr lang="zh-CN" altLang="en-US" dirty="0" smtClean="0"/>
              <a:t>那就再优化；</a:t>
            </a:r>
            <a:endParaRPr lang="en-US" altLang="zh-CN" dirty="0" smtClean="0"/>
          </a:p>
          <a:p>
            <a:r>
              <a:rPr lang="zh-CN" altLang="en-US" dirty="0" smtClean="0"/>
              <a:t>刚才不是要处理</a:t>
            </a:r>
            <a:r>
              <a:rPr lang="en-US" altLang="zh-CN" dirty="0" smtClean="0"/>
              <a:t>2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吗；</a:t>
            </a:r>
            <a:endParaRPr lang="en-US" altLang="zh-CN" dirty="0" smtClean="0"/>
          </a:p>
          <a:p>
            <a:r>
              <a:rPr lang="zh-CN" altLang="en-US" dirty="0" smtClean="0"/>
              <a:t>那我可以把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的数高进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举个例子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en-US" altLang="zh-CN" dirty="0" smtClean="0"/>
              <a:t>1 2 3 4 5 6 7 8 9 10</a:t>
            </a:r>
          </a:p>
          <a:p>
            <a:r>
              <a:rPr lang="zh-CN" altLang="en-US" dirty="0" smtClean="0"/>
              <a:t>我现在要处理</a:t>
            </a:r>
            <a:r>
              <a:rPr lang="en-US" altLang="zh-CN" dirty="0" smtClean="0"/>
              <a:t>6</a:t>
            </a:r>
            <a:r>
              <a:rPr lang="zh-CN" altLang="en-US" dirty="0" smtClean="0"/>
              <a:t>这个数字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我们分解成质因数 便是 </a:t>
            </a:r>
            <a:r>
              <a:rPr lang="en-US" altLang="zh-CN" dirty="0" smtClean="0"/>
              <a:t>2 3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只要求出所有</a:t>
            </a:r>
            <a:r>
              <a:rPr lang="en-US" altLang="zh-CN" dirty="0" smtClean="0"/>
              <a:t>2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的倍数的和，再见去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的倍数的和；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我可以定义一个数组；</a:t>
            </a:r>
            <a:endParaRPr lang="en-US" altLang="zh-CN" dirty="0" smtClean="0"/>
          </a:p>
          <a:p>
            <a:r>
              <a:rPr lang="zh-CN" altLang="en-US" dirty="0" smtClean="0"/>
              <a:t>这个数组的功能就是存储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的倍数的和</a:t>
            </a:r>
            <a:endParaRPr lang="en-US" altLang="zh-CN" dirty="0" smtClean="0"/>
          </a:p>
          <a:p>
            <a:r>
              <a:rPr lang="zh-CN" altLang="en-US" dirty="0" smtClean="0"/>
              <a:t>比如说 </a:t>
            </a:r>
            <a:r>
              <a:rPr lang="en-US" altLang="zh-CN" dirty="0"/>
              <a:t>s</a:t>
            </a:r>
            <a:r>
              <a:rPr lang="en-US" altLang="zh-CN" dirty="0" smtClean="0"/>
              <a:t>[2]=a[2]+a[4]+a[6]+a[8]+a[10];</a:t>
            </a:r>
          </a:p>
          <a:p>
            <a:r>
              <a:rPr lang="zh-CN" altLang="en-US" dirty="0" smtClean="0"/>
              <a:t>思想就是这样；</a:t>
            </a:r>
            <a:endParaRPr lang="en-US" altLang="zh-CN" dirty="0" smtClean="0"/>
          </a:p>
          <a:p>
            <a:r>
              <a:rPr lang="zh-CN" altLang="en-US" smtClean="0"/>
              <a:t>然后就是在改变数组的时候要注意更新的 不是质因数，而是所有，因数。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Pages>0</Pages>
  <Words>362</Words>
  <Characters>0</Characters>
  <Application>Microsoft Office PowerPoint</Application>
  <DocSecurity>0</DocSecurity>
  <PresentationFormat>自定义</PresentationFormat>
  <Lines>0</Lines>
  <Paragraphs>43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boss 许</cp:lastModifiedBy>
  <cp:revision>24</cp:revision>
  <dcterms:created xsi:type="dcterms:W3CDTF">2013-11-26T02:18:33Z</dcterms:created>
  <dcterms:modified xsi:type="dcterms:W3CDTF">2017-08-13T16:20:41Z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