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0"/>
  </p:notesMasterIdLst>
  <p:handoutMasterIdLst>
    <p:handoutMasterId r:id="rId31"/>
  </p:handoutMasterIdLst>
  <p:sldIdLst>
    <p:sldId id="256" r:id="rId2"/>
    <p:sldId id="257" r:id="rId3"/>
    <p:sldId id="315" r:id="rId4"/>
    <p:sldId id="316" r:id="rId5"/>
    <p:sldId id="369" r:id="rId6"/>
    <p:sldId id="370" r:id="rId7"/>
    <p:sldId id="371" r:id="rId8"/>
    <p:sldId id="374" r:id="rId9"/>
    <p:sldId id="372" r:id="rId10"/>
    <p:sldId id="373" r:id="rId11"/>
    <p:sldId id="366" r:id="rId12"/>
    <p:sldId id="376" r:id="rId13"/>
    <p:sldId id="377" r:id="rId14"/>
    <p:sldId id="378" r:id="rId15"/>
    <p:sldId id="379" r:id="rId16"/>
    <p:sldId id="368" r:id="rId17"/>
    <p:sldId id="380" r:id="rId18"/>
    <p:sldId id="381" r:id="rId19"/>
    <p:sldId id="383" r:id="rId20"/>
    <p:sldId id="385" r:id="rId21"/>
    <p:sldId id="386" r:id="rId22"/>
    <p:sldId id="384" r:id="rId23"/>
    <p:sldId id="387" r:id="rId24"/>
    <p:sldId id="389" r:id="rId25"/>
    <p:sldId id="388" r:id="rId26"/>
    <p:sldId id="391" r:id="rId27"/>
    <p:sldId id="311" r:id="rId28"/>
    <p:sldId id="312" r:id="rId29"/>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BF6CCE"/>
    <a:srgbClr val="33A3FF"/>
    <a:srgbClr val="FF00FF"/>
    <a:srgbClr val="00FF00"/>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614" autoAdjust="0"/>
  </p:normalViewPr>
  <p:slideViewPr>
    <p:cSldViewPr>
      <p:cViewPr>
        <p:scale>
          <a:sx n="100" d="100"/>
          <a:sy n="100" d="100"/>
        </p:scale>
        <p:origin x="-456" y="-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C70C5D-1E55-47A3-82B0-F79325BAA98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NZ"/>
        </a:p>
      </dgm:t>
    </dgm:pt>
    <dgm:pt modelId="{3E951D2C-E3F3-49D0-83C7-126C84278CD8}">
      <dgm:prSet phldrT="[Text]"/>
      <dgm:spPr/>
      <dgm:t>
        <a:bodyPr/>
        <a:lstStyle/>
        <a:p>
          <a:r>
            <a:rPr lang="en-NZ" b="1" dirty="0" smtClean="0">
              <a:solidFill>
                <a:srgbClr val="000090"/>
              </a:solidFill>
            </a:rPr>
            <a:t>C:</a:t>
          </a:r>
          <a:endParaRPr lang="en-NZ" b="1" dirty="0">
            <a:solidFill>
              <a:srgbClr val="000090"/>
            </a:solidFill>
          </a:endParaRPr>
        </a:p>
      </dgm:t>
    </dgm:pt>
    <dgm:pt modelId="{CA04EBFC-9475-43AF-A36F-FE0577268A09}" type="parTrans" cxnId="{69B5D6B1-E224-432A-B8EB-C7E1A85F8A49}">
      <dgm:prSet/>
      <dgm:spPr/>
      <dgm:t>
        <a:bodyPr/>
        <a:lstStyle/>
        <a:p>
          <a:endParaRPr lang="en-NZ"/>
        </a:p>
      </dgm:t>
    </dgm:pt>
    <dgm:pt modelId="{6C8C18D2-1852-4010-822F-9696C37A163D}" type="sibTrans" cxnId="{69B5D6B1-E224-432A-B8EB-C7E1A85F8A49}">
      <dgm:prSet/>
      <dgm:spPr/>
      <dgm:t>
        <a:bodyPr/>
        <a:lstStyle/>
        <a:p>
          <a:endParaRPr lang="en-NZ"/>
        </a:p>
      </dgm:t>
    </dgm:pt>
    <dgm:pt modelId="{478F4411-EE56-4F34-AEBA-3200A90BD159}">
      <dgm:prSet phldrT="[Text]"/>
      <dgm:spPr/>
      <dgm:t>
        <a:bodyPr/>
        <a:lstStyle/>
        <a:p>
          <a:r>
            <a:rPr lang="en-US" altLang="en-US" b="1" dirty="0" smtClean="0">
              <a:solidFill>
                <a:srgbClr val="000090"/>
              </a:solidFill>
            </a:rPr>
            <a:t>Python3</a:t>
          </a:r>
          <a:endParaRPr lang="en-NZ" b="1" dirty="0">
            <a:solidFill>
              <a:srgbClr val="000090"/>
            </a:solidFill>
          </a:endParaRPr>
        </a:p>
      </dgm:t>
    </dgm:pt>
    <dgm:pt modelId="{E7CD3BE9-9D83-400C-A543-5E491BF46EDE}" type="parTrans" cxnId="{AB8A68F0-42C7-442D-A529-8B6E77897EDD}">
      <dgm:prSet/>
      <dgm:spPr/>
      <dgm:t>
        <a:bodyPr/>
        <a:lstStyle/>
        <a:p>
          <a:endParaRPr lang="en-NZ"/>
        </a:p>
      </dgm:t>
    </dgm:pt>
    <dgm:pt modelId="{0D1C02D9-2E20-4AB9-9286-92AA1B1DF5A1}" type="sibTrans" cxnId="{AB8A68F0-42C7-442D-A529-8B6E77897EDD}">
      <dgm:prSet/>
      <dgm:spPr/>
      <dgm:t>
        <a:bodyPr/>
        <a:lstStyle/>
        <a:p>
          <a:endParaRPr lang="en-NZ"/>
        </a:p>
      </dgm:t>
    </dgm:pt>
    <dgm:pt modelId="{8C28D875-8C99-4734-BF02-BAF44994E931}">
      <dgm:prSet phldrT="[Text]"/>
      <dgm:spPr/>
      <dgm:t>
        <a:bodyPr/>
        <a:lstStyle/>
        <a:p>
          <a:r>
            <a:rPr lang="en-US" altLang="en-US" b="1" dirty="0" smtClean="0">
              <a:solidFill>
                <a:srgbClr val="000090"/>
              </a:solidFill>
            </a:rPr>
            <a:t>Users</a:t>
          </a:r>
          <a:endParaRPr lang="en-NZ" b="1" dirty="0">
            <a:solidFill>
              <a:srgbClr val="000090"/>
            </a:solidFill>
          </a:endParaRPr>
        </a:p>
      </dgm:t>
    </dgm:pt>
    <dgm:pt modelId="{0C8F5899-91CC-4FF7-AF12-FBE450687D72}" type="parTrans" cxnId="{49D1585F-70F4-49BC-9BBE-EF7E5AB3E877}">
      <dgm:prSet/>
      <dgm:spPr/>
      <dgm:t>
        <a:bodyPr/>
        <a:lstStyle/>
        <a:p>
          <a:endParaRPr lang="en-NZ"/>
        </a:p>
      </dgm:t>
    </dgm:pt>
    <dgm:pt modelId="{B04A90FE-C082-43F5-8E11-734412BE0150}" type="sibTrans" cxnId="{49D1585F-70F4-49BC-9BBE-EF7E5AB3E877}">
      <dgm:prSet/>
      <dgm:spPr/>
      <dgm:t>
        <a:bodyPr/>
        <a:lstStyle/>
        <a:p>
          <a:endParaRPr lang="en-NZ"/>
        </a:p>
      </dgm:t>
    </dgm:pt>
    <dgm:pt modelId="{5B6E7E69-39AF-4E12-BE9A-6FA20D40E75B}">
      <dgm:prSet phldrT="[Text]"/>
      <dgm:spPr/>
      <dgm:t>
        <a:bodyPr/>
        <a:lstStyle/>
        <a:p>
          <a:r>
            <a:rPr lang="en-NZ" b="1" dirty="0" smtClean="0">
              <a:solidFill>
                <a:srgbClr val="000090"/>
              </a:solidFill>
            </a:rPr>
            <a:t>Adriana</a:t>
          </a:r>
          <a:endParaRPr lang="en-NZ" b="1" dirty="0">
            <a:solidFill>
              <a:srgbClr val="000090"/>
            </a:solidFill>
          </a:endParaRPr>
        </a:p>
      </dgm:t>
    </dgm:pt>
    <dgm:pt modelId="{E69033D9-D177-40A4-8F54-3E8603DA5CEC}" type="parTrans" cxnId="{938F558F-8650-4401-B9DB-3EA6BA446B24}">
      <dgm:prSet/>
      <dgm:spPr/>
      <dgm:t>
        <a:bodyPr/>
        <a:lstStyle/>
        <a:p>
          <a:endParaRPr lang="en-NZ"/>
        </a:p>
      </dgm:t>
    </dgm:pt>
    <dgm:pt modelId="{8EAF197A-1D26-41FC-B09B-93E26F7E96D3}" type="sibTrans" cxnId="{938F558F-8650-4401-B9DB-3EA6BA446B24}">
      <dgm:prSet/>
      <dgm:spPr/>
      <dgm:t>
        <a:bodyPr/>
        <a:lstStyle/>
        <a:p>
          <a:endParaRPr lang="en-NZ"/>
        </a:p>
      </dgm:t>
    </dgm:pt>
    <dgm:pt modelId="{F275602C-36D3-4FF7-95C9-4191608FC9D8}">
      <dgm:prSet phldrT="[Text]"/>
      <dgm:spPr/>
      <dgm:t>
        <a:bodyPr/>
        <a:lstStyle/>
        <a:p>
          <a:r>
            <a:rPr lang="en-US" altLang="en-US" b="1" dirty="0" smtClean="0">
              <a:solidFill>
                <a:srgbClr val="000090"/>
              </a:solidFill>
            </a:rPr>
            <a:t>Documents</a:t>
          </a:r>
          <a:endParaRPr lang="en-NZ" b="1" dirty="0">
            <a:solidFill>
              <a:srgbClr val="000090"/>
            </a:solidFill>
          </a:endParaRPr>
        </a:p>
      </dgm:t>
    </dgm:pt>
    <dgm:pt modelId="{C7945251-5DC4-4C26-A43F-777AC61FD57E}" type="parTrans" cxnId="{4A8BE287-2B7F-4175-A680-7410516E9F9E}">
      <dgm:prSet/>
      <dgm:spPr/>
      <dgm:t>
        <a:bodyPr/>
        <a:lstStyle/>
        <a:p>
          <a:endParaRPr lang="en-NZ"/>
        </a:p>
      </dgm:t>
    </dgm:pt>
    <dgm:pt modelId="{F3337DB0-19F1-4BA4-A153-65ACDD11280D}" type="sibTrans" cxnId="{4A8BE287-2B7F-4175-A680-7410516E9F9E}">
      <dgm:prSet/>
      <dgm:spPr/>
      <dgm:t>
        <a:bodyPr/>
        <a:lstStyle/>
        <a:p>
          <a:endParaRPr lang="en-NZ"/>
        </a:p>
      </dgm:t>
    </dgm:pt>
    <dgm:pt modelId="{CD779FBD-1FCA-8B4D-883D-04F1299B20F5}">
      <dgm:prSet phldrT="[Text]"/>
      <dgm:spPr/>
      <dgm:t>
        <a:bodyPr/>
        <a:lstStyle/>
        <a:p>
          <a:r>
            <a:rPr lang="en-NZ" b="1" dirty="0" smtClean="0">
              <a:solidFill>
                <a:srgbClr val="000090"/>
              </a:solidFill>
            </a:rPr>
            <a:t>prog1.py</a:t>
          </a:r>
          <a:endParaRPr lang="en-NZ" b="1" dirty="0">
            <a:solidFill>
              <a:srgbClr val="000090"/>
            </a:solidFill>
          </a:endParaRPr>
        </a:p>
      </dgm:t>
    </dgm:pt>
    <dgm:pt modelId="{9A236813-9964-B940-8FE9-E32D53700223}" type="parTrans" cxnId="{77C6336B-3F31-7E4C-B56A-3AF273EBF6D6}">
      <dgm:prSet/>
      <dgm:spPr/>
      <dgm:t>
        <a:bodyPr/>
        <a:lstStyle/>
        <a:p>
          <a:endParaRPr lang="en-US"/>
        </a:p>
      </dgm:t>
    </dgm:pt>
    <dgm:pt modelId="{47B69859-9CF0-9749-899F-C0BB679A78AC}" type="sibTrans" cxnId="{77C6336B-3F31-7E4C-B56A-3AF273EBF6D6}">
      <dgm:prSet/>
      <dgm:spPr/>
      <dgm:t>
        <a:bodyPr/>
        <a:lstStyle/>
        <a:p>
          <a:endParaRPr lang="en-US"/>
        </a:p>
      </dgm:t>
    </dgm:pt>
    <dgm:pt modelId="{A66341EB-DFB0-484C-BB60-641C8F8E4A6C}">
      <dgm:prSet phldrT="[Text]"/>
      <dgm:spPr/>
      <dgm:t>
        <a:bodyPr/>
        <a:lstStyle/>
        <a:p>
          <a:r>
            <a:rPr lang="en-NZ" b="1" dirty="0" smtClean="0">
              <a:solidFill>
                <a:srgbClr val="000090"/>
              </a:solidFill>
            </a:rPr>
            <a:t>prog2.py</a:t>
          </a:r>
          <a:endParaRPr lang="en-NZ" b="1" dirty="0">
            <a:solidFill>
              <a:srgbClr val="000090"/>
            </a:solidFill>
          </a:endParaRPr>
        </a:p>
      </dgm:t>
    </dgm:pt>
    <dgm:pt modelId="{7FF8B877-3E5B-E449-8DDA-6A5F4616759B}" type="parTrans" cxnId="{3EFA5BDD-DBE7-F24B-A9A9-6863AD2AEC2D}">
      <dgm:prSet/>
      <dgm:spPr/>
      <dgm:t>
        <a:bodyPr/>
        <a:lstStyle/>
        <a:p>
          <a:endParaRPr lang="en-US"/>
        </a:p>
      </dgm:t>
    </dgm:pt>
    <dgm:pt modelId="{BAB6B220-0627-AE46-9CB4-41255A4B70F7}" type="sibTrans" cxnId="{3EFA5BDD-DBE7-F24B-A9A9-6863AD2AEC2D}">
      <dgm:prSet/>
      <dgm:spPr/>
      <dgm:t>
        <a:bodyPr/>
        <a:lstStyle/>
        <a:p>
          <a:endParaRPr lang="en-US"/>
        </a:p>
      </dgm:t>
    </dgm:pt>
    <dgm:pt modelId="{401E58B1-74F8-6C4D-925F-BBD9E2718B5F}">
      <dgm:prSet phldrT="[Text]"/>
      <dgm:spPr/>
      <dgm:t>
        <a:bodyPr/>
        <a:lstStyle/>
        <a:p>
          <a:r>
            <a:rPr lang="en-NZ" b="1" dirty="0" smtClean="0">
              <a:solidFill>
                <a:srgbClr val="000090"/>
              </a:solidFill>
            </a:rPr>
            <a:t>input.txt</a:t>
          </a:r>
          <a:endParaRPr lang="en-NZ" b="1" dirty="0">
            <a:solidFill>
              <a:srgbClr val="000090"/>
            </a:solidFill>
          </a:endParaRPr>
        </a:p>
      </dgm:t>
    </dgm:pt>
    <dgm:pt modelId="{9B55AE93-57AD-7443-8D82-1E0599E95434}" type="parTrans" cxnId="{55030A58-2CFE-AF4C-A34E-CC0BD128C854}">
      <dgm:prSet/>
      <dgm:spPr/>
      <dgm:t>
        <a:bodyPr/>
        <a:lstStyle/>
        <a:p>
          <a:endParaRPr lang="en-US"/>
        </a:p>
      </dgm:t>
    </dgm:pt>
    <dgm:pt modelId="{F7FFABF3-D63C-BE45-A8FC-13D6D764BB66}" type="sibTrans" cxnId="{55030A58-2CFE-AF4C-A34E-CC0BD128C854}">
      <dgm:prSet/>
      <dgm:spPr/>
      <dgm:t>
        <a:bodyPr/>
        <a:lstStyle/>
        <a:p>
          <a:endParaRPr lang="en-US"/>
        </a:p>
      </dgm:t>
    </dgm:pt>
    <dgm:pt modelId="{97E789AC-74DE-40BA-82B7-D2962E485ED0}" type="pres">
      <dgm:prSet presAssocID="{E7C70C5D-1E55-47A3-82B0-F79325BAA988}" presName="hierChild1" presStyleCnt="0">
        <dgm:presLayoutVars>
          <dgm:chPref val="1"/>
          <dgm:dir/>
          <dgm:animOne val="branch"/>
          <dgm:animLvl val="lvl"/>
          <dgm:resizeHandles/>
        </dgm:presLayoutVars>
      </dgm:prSet>
      <dgm:spPr/>
      <dgm:t>
        <a:bodyPr/>
        <a:lstStyle/>
        <a:p>
          <a:endParaRPr lang="en-NZ"/>
        </a:p>
      </dgm:t>
    </dgm:pt>
    <dgm:pt modelId="{6324EA2F-FC17-4D89-960E-7202504D9C37}" type="pres">
      <dgm:prSet presAssocID="{3E951D2C-E3F3-49D0-83C7-126C84278CD8}" presName="hierRoot1" presStyleCnt="0"/>
      <dgm:spPr/>
    </dgm:pt>
    <dgm:pt modelId="{9E66EA8D-6B53-4B10-B387-D937CF84F9C4}" type="pres">
      <dgm:prSet presAssocID="{3E951D2C-E3F3-49D0-83C7-126C84278CD8}" presName="composite" presStyleCnt="0"/>
      <dgm:spPr/>
    </dgm:pt>
    <dgm:pt modelId="{194ECD46-3482-45E6-897C-B7773FC30080}" type="pres">
      <dgm:prSet presAssocID="{3E951D2C-E3F3-49D0-83C7-126C84278CD8}" presName="background" presStyleLbl="node0" presStyleIdx="0" presStyleCnt="1"/>
      <dgm:spPr/>
    </dgm:pt>
    <dgm:pt modelId="{E1F6E1B4-5EF5-412C-BE08-8C0FB9149687}" type="pres">
      <dgm:prSet presAssocID="{3E951D2C-E3F3-49D0-83C7-126C84278CD8}" presName="text" presStyleLbl="fgAcc0" presStyleIdx="0" presStyleCnt="1">
        <dgm:presLayoutVars>
          <dgm:chPref val="3"/>
        </dgm:presLayoutVars>
      </dgm:prSet>
      <dgm:spPr/>
      <dgm:t>
        <a:bodyPr/>
        <a:lstStyle/>
        <a:p>
          <a:endParaRPr lang="en-NZ"/>
        </a:p>
      </dgm:t>
    </dgm:pt>
    <dgm:pt modelId="{606FEFEA-D12E-4556-B16A-C8B82A2D93D2}" type="pres">
      <dgm:prSet presAssocID="{3E951D2C-E3F3-49D0-83C7-126C84278CD8}" presName="hierChild2" presStyleCnt="0"/>
      <dgm:spPr/>
    </dgm:pt>
    <dgm:pt modelId="{0A203097-4A87-4DCE-BACE-01C33D425DFD}" type="pres">
      <dgm:prSet presAssocID="{E7CD3BE9-9D83-400C-A543-5E491BF46EDE}" presName="Name10" presStyleLbl="parChTrans1D2" presStyleIdx="0" presStyleCnt="2"/>
      <dgm:spPr/>
      <dgm:t>
        <a:bodyPr/>
        <a:lstStyle/>
        <a:p>
          <a:endParaRPr lang="en-NZ"/>
        </a:p>
      </dgm:t>
    </dgm:pt>
    <dgm:pt modelId="{8D32337C-BA4A-4404-9C87-DF1689BEBB98}" type="pres">
      <dgm:prSet presAssocID="{478F4411-EE56-4F34-AEBA-3200A90BD159}" presName="hierRoot2" presStyleCnt="0"/>
      <dgm:spPr/>
    </dgm:pt>
    <dgm:pt modelId="{B536A06B-28D3-4219-A363-97D6F31DC40C}" type="pres">
      <dgm:prSet presAssocID="{478F4411-EE56-4F34-AEBA-3200A90BD159}" presName="composite2" presStyleCnt="0"/>
      <dgm:spPr/>
    </dgm:pt>
    <dgm:pt modelId="{CCEC1524-8D42-4D90-8DDB-98F07B81F058}" type="pres">
      <dgm:prSet presAssocID="{478F4411-EE56-4F34-AEBA-3200A90BD159}" presName="background2" presStyleLbl="node2" presStyleIdx="0" presStyleCnt="2"/>
      <dgm:spPr/>
    </dgm:pt>
    <dgm:pt modelId="{2A2DF1AF-5CC5-4AD7-8C1A-F01E91D359B6}" type="pres">
      <dgm:prSet presAssocID="{478F4411-EE56-4F34-AEBA-3200A90BD159}" presName="text2" presStyleLbl="fgAcc2" presStyleIdx="0" presStyleCnt="2">
        <dgm:presLayoutVars>
          <dgm:chPref val="3"/>
        </dgm:presLayoutVars>
      </dgm:prSet>
      <dgm:spPr/>
      <dgm:t>
        <a:bodyPr/>
        <a:lstStyle/>
        <a:p>
          <a:endParaRPr lang="en-NZ"/>
        </a:p>
      </dgm:t>
    </dgm:pt>
    <dgm:pt modelId="{25805FB3-B41E-4EAC-A9EA-25EFE705BDDC}" type="pres">
      <dgm:prSet presAssocID="{478F4411-EE56-4F34-AEBA-3200A90BD159}" presName="hierChild3" presStyleCnt="0"/>
      <dgm:spPr/>
    </dgm:pt>
    <dgm:pt modelId="{C1E5616D-B190-41EE-B622-BB006B228362}" type="pres">
      <dgm:prSet presAssocID="{0C8F5899-91CC-4FF7-AF12-FBE450687D72}" presName="Name10" presStyleLbl="parChTrans1D2" presStyleIdx="1" presStyleCnt="2"/>
      <dgm:spPr/>
      <dgm:t>
        <a:bodyPr/>
        <a:lstStyle/>
        <a:p>
          <a:endParaRPr lang="en-NZ"/>
        </a:p>
      </dgm:t>
    </dgm:pt>
    <dgm:pt modelId="{48798657-9A92-4720-A324-C27C222AC48D}" type="pres">
      <dgm:prSet presAssocID="{8C28D875-8C99-4734-BF02-BAF44994E931}" presName="hierRoot2" presStyleCnt="0"/>
      <dgm:spPr/>
    </dgm:pt>
    <dgm:pt modelId="{5CDBD31E-ADA7-455A-91E8-6FD9F20BE37E}" type="pres">
      <dgm:prSet presAssocID="{8C28D875-8C99-4734-BF02-BAF44994E931}" presName="composite2" presStyleCnt="0"/>
      <dgm:spPr/>
    </dgm:pt>
    <dgm:pt modelId="{789E986F-BB65-4E08-A26A-DEE90CAFC9D4}" type="pres">
      <dgm:prSet presAssocID="{8C28D875-8C99-4734-BF02-BAF44994E931}" presName="background2" presStyleLbl="node2" presStyleIdx="1" presStyleCnt="2"/>
      <dgm:spPr/>
    </dgm:pt>
    <dgm:pt modelId="{EC49DFC5-187F-424B-ABE2-2B583DAAD64D}" type="pres">
      <dgm:prSet presAssocID="{8C28D875-8C99-4734-BF02-BAF44994E931}" presName="text2" presStyleLbl="fgAcc2" presStyleIdx="1" presStyleCnt="2" custLinFactNeighborX="10256">
        <dgm:presLayoutVars>
          <dgm:chPref val="3"/>
        </dgm:presLayoutVars>
      </dgm:prSet>
      <dgm:spPr/>
      <dgm:t>
        <a:bodyPr/>
        <a:lstStyle/>
        <a:p>
          <a:endParaRPr lang="en-NZ"/>
        </a:p>
      </dgm:t>
    </dgm:pt>
    <dgm:pt modelId="{843E9974-BE09-466F-A545-1EFD14836799}" type="pres">
      <dgm:prSet presAssocID="{8C28D875-8C99-4734-BF02-BAF44994E931}" presName="hierChild3" presStyleCnt="0"/>
      <dgm:spPr/>
    </dgm:pt>
    <dgm:pt modelId="{819C55E8-76E4-4A49-8058-C40C94FFDD55}" type="pres">
      <dgm:prSet presAssocID="{E69033D9-D177-40A4-8F54-3E8603DA5CEC}" presName="Name17" presStyleLbl="parChTrans1D3" presStyleIdx="0" presStyleCnt="1"/>
      <dgm:spPr/>
      <dgm:t>
        <a:bodyPr/>
        <a:lstStyle/>
        <a:p>
          <a:endParaRPr lang="en-NZ"/>
        </a:p>
      </dgm:t>
    </dgm:pt>
    <dgm:pt modelId="{DECC474B-B318-46DC-807A-0DF96D7BDAE8}" type="pres">
      <dgm:prSet presAssocID="{5B6E7E69-39AF-4E12-BE9A-6FA20D40E75B}" presName="hierRoot3" presStyleCnt="0"/>
      <dgm:spPr/>
    </dgm:pt>
    <dgm:pt modelId="{980AA456-47E8-4F85-94CE-784E03E04F1F}" type="pres">
      <dgm:prSet presAssocID="{5B6E7E69-39AF-4E12-BE9A-6FA20D40E75B}" presName="composite3" presStyleCnt="0"/>
      <dgm:spPr/>
    </dgm:pt>
    <dgm:pt modelId="{A7604062-B2DB-47A8-BF5D-2D88D5D84188}" type="pres">
      <dgm:prSet presAssocID="{5B6E7E69-39AF-4E12-BE9A-6FA20D40E75B}" presName="background3" presStyleLbl="node3" presStyleIdx="0" presStyleCnt="1"/>
      <dgm:spPr/>
    </dgm:pt>
    <dgm:pt modelId="{4550D7C3-45C5-454E-A901-C02A5088FB5E}" type="pres">
      <dgm:prSet presAssocID="{5B6E7E69-39AF-4E12-BE9A-6FA20D40E75B}" presName="text3" presStyleLbl="fgAcc3" presStyleIdx="0" presStyleCnt="1">
        <dgm:presLayoutVars>
          <dgm:chPref val="3"/>
        </dgm:presLayoutVars>
      </dgm:prSet>
      <dgm:spPr/>
      <dgm:t>
        <a:bodyPr/>
        <a:lstStyle/>
        <a:p>
          <a:endParaRPr lang="en-NZ"/>
        </a:p>
      </dgm:t>
    </dgm:pt>
    <dgm:pt modelId="{8AF8DCD8-540A-46C0-82DB-B4B73E1ACE05}" type="pres">
      <dgm:prSet presAssocID="{5B6E7E69-39AF-4E12-BE9A-6FA20D40E75B}" presName="hierChild4" presStyleCnt="0"/>
      <dgm:spPr/>
    </dgm:pt>
    <dgm:pt modelId="{4335FE1E-0BB9-46D3-AD60-8AE64D920E26}" type="pres">
      <dgm:prSet presAssocID="{C7945251-5DC4-4C26-A43F-777AC61FD57E}" presName="Name23" presStyleLbl="parChTrans1D4" presStyleIdx="0" presStyleCnt="4"/>
      <dgm:spPr/>
      <dgm:t>
        <a:bodyPr/>
        <a:lstStyle/>
        <a:p>
          <a:endParaRPr lang="en-NZ"/>
        </a:p>
      </dgm:t>
    </dgm:pt>
    <dgm:pt modelId="{D64E0BEB-31D8-465F-9CCF-FCAB17C5572C}" type="pres">
      <dgm:prSet presAssocID="{F275602C-36D3-4FF7-95C9-4191608FC9D8}" presName="hierRoot4" presStyleCnt="0"/>
      <dgm:spPr/>
    </dgm:pt>
    <dgm:pt modelId="{95B22BBD-AB50-464F-BAFB-4D838407852C}" type="pres">
      <dgm:prSet presAssocID="{F275602C-36D3-4FF7-95C9-4191608FC9D8}" presName="composite4" presStyleCnt="0"/>
      <dgm:spPr/>
    </dgm:pt>
    <dgm:pt modelId="{87573879-5011-49D4-9B14-1605E9679975}" type="pres">
      <dgm:prSet presAssocID="{F275602C-36D3-4FF7-95C9-4191608FC9D8}" presName="background4" presStyleLbl="node4" presStyleIdx="0" presStyleCnt="4"/>
      <dgm:spPr/>
    </dgm:pt>
    <dgm:pt modelId="{9D9156E2-C440-4175-8FEA-0D0452A61936}" type="pres">
      <dgm:prSet presAssocID="{F275602C-36D3-4FF7-95C9-4191608FC9D8}" presName="text4" presStyleLbl="fgAcc4" presStyleIdx="0" presStyleCnt="4">
        <dgm:presLayoutVars>
          <dgm:chPref val="3"/>
        </dgm:presLayoutVars>
      </dgm:prSet>
      <dgm:spPr/>
      <dgm:t>
        <a:bodyPr/>
        <a:lstStyle/>
        <a:p>
          <a:endParaRPr lang="en-NZ"/>
        </a:p>
      </dgm:t>
    </dgm:pt>
    <dgm:pt modelId="{6F6B94AE-D63F-4840-A76D-F19A38AACE80}" type="pres">
      <dgm:prSet presAssocID="{F275602C-36D3-4FF7-95C9-4191608FC9D8}" presName="hierChild5" presStyleCnt="0"/>
      <dgm:spPr/>
    </dgm:pt>
    <dgm:pt modelId="{4C251E23-635E-2E4A-85A5-AB43D1CAD29F}" type="pres">
      <dgm:prSet presAssocID="{9A236813-9964-B940-8FE9-E32D53700223}" presName="Name23" presStyleLbl="parChTrans1D4" presStyleIdx="1" presStyleCnt="4"/>
      <dgm:spPr/>
      <dgm:t>
        <a:bodyPr/>
        <a:lstStyle/>
        <a:p>
          <a:endParaRPr lang="en-US"/>
        </a:p>
      </dgm:t>
    </dgm:pt>
    <dgm:pt modelId="{F9DA5F44-F692-3840-95BC-731EBCC8AE35}" type="pres">
      <dgm:prSet presAssocID="{CD779FBD-1FCA-8B4D-883D-04F1299B20F5}" presName="hierRoot4" presStyleCnt="0"/>
      <dgm:spPr/>
    </dgm:pt>
    <dgm:pt modelId="{F6052FD6-AF3E-C44E-92E7-D87CFBB5F094}" type="pres">
      <dgm:prSet presAssocID="{CD779FBD-1FCA-8B4D-883D-04F1299B20F5}" presName="composite4" presStyleCnt="0"/>
      <dgm:spPr/>
    </dgm:pt>
    <dgm:pt modelId="{0EEBC9BE-9068-6B49-B537-BF17B495DF57}" type="pres">
      <dgm:prSet presAssocID="{CD779FBD-1FCA-8B4D-883D-04F1299B20F5}" presName="background4" presStyleLbl="node4" presStyleIdx="1" presStyleCnt="4"/>
      <dgm:spPr/>
    </dgm:pt>
    <dgm:pt modelId="{B884EFD7-EB44-4E49-A8CD-2E8B07A7425F}" type="pres">
      <dgm:prSet presAssocID="{CD779FBD-1FCA-8B4D-883D-04F1299B20F5}" presName="text4" presStyleLbl="fgAcc4" presStyleIdx="1" presStyleCnt="4">
        <dgm:presLayoutVars>
          <dgm:chPref val="3"/>
        </dgm:presLayoutVars>
      </dgm:prSet>
      <dgm:spPr/>
      <dgm:t>
        <a:bodyPr/>
        <a:lstStyle/>
        <a:p>
          <a:endParaRPr lang="en-US"/>
        </a:p>
      </dgm:t>
    </dgm:pt>
    <dgm:pt modelId="{AB41832C-F5CF-CE4E-ADF9-84546A98CAD3}" type="pres">
      <dgm:prSet presAssocID="{CD779FBD-1FCA-8B4D-883D-04F1299B20F5}" presName="hierChild5" presStyleCnt="0"/>
      <dgm:spPr/>
    </dgm:pt>
    <dgm:pt modelId="{FD99B3DC-89E7-FB4B-AB3C-750E5FC750F8}" type="pres">
      <dgm:prSet presAssocID="{7FF8B877-3E5B-E449-8DDA-6A5F4616759B}" presName="Name23" presStyleLbl="parChTrans1D4" presStyleIdx="2" presStyleCnt="4"/>
      <dgm:spPr/>
      <dgm:t>
        <a:bodyPr/>
        <a:lstStyle/>
        <a:p>
          <a:endParaRPr lang="en-US"/>
        </a:p>
      </dgm:t>
    </dgm:pt>
    <dgm:pt modelId="{F65031DB-6DCA-7149-91C5-11EA649EA30B}" type="pres">
      <dgm:prSet presAssocID="{A66341EB-DFB0-484C-BB60-641C8F8E4A6C}" presName="hierRoot4" presStyleCnt="0"/>
      <dgm:spPr/>
    </dgm:pt>
    <dgm:pt modelId="{2EA00C00-0D81-8E45-93B1-1E564D8295E5}" type="pres">
      <dgm:prSet presAssocID="{A66341EB-DFB0-484C-BB60-641C8F8E4A6C}" presName="composite4" presStyleCnt="0"/>
      <dgm:spPr/>
    </dgm:pt>
    <dgm:pt modelId="{BD0A2974-47EF-094C-8BC9-5E192508C7AE}" type="pres">
      <dgm:prSet presAssocID="{A66341EB-DFB0-484C-BB60-641C8F8E4A6C}" presName="background4" presStyleLbl="node4" presStyleIdx="2" presStyleCnt="4"/>
      <dgm:spPr/>
    </dgm:pt>
    <dgm:pt modelId="{D5FA74F2-B311-F144-9E38-884C2D0D835B}" type="pres">
      <dgm:prSet presAssocID="{A66341EB-DFB0-484C-BB60-641C8F8E4A6C}" presName="text4" presStyleLbl="fgAcc4" presStyleIdx="2" presStyleCnt="4">
        <dgm:presLayoutVars>
          <dgm:chPref val="3"/>
        </dgm:presLayoutVars>
      </dgm:prSet>
      <dgm:spPr/>
      <dgm:t>
        <a:bodyPr/>
        <a:lstStyle/>
        <a:p>
          <a:endParaRPr lang="en-US"/>
        </a:p>
      </dgm:t>
    </dgm:pt>
    <dgm:pt modelId="{D445D36B-8FDB-BB46-967E-D73382BDC316}" type="pres">
      <dgm:prSet presAssocID="{A66341EB-DFB0-484C-BB60-641C8F8E4A6C}" presName="hierChild5" presStyleCnt="0"/>
      <dgm:spPr/>
    </dgm:pt>
    <dgm:pt modelId="{A5CDB546-BBB2-D34A-939F-10FA124331A8}" type="pres">
      <dgm:prSet presAssocID="{9B55AE93-57AD-7443-8D82-1E0599E95434}" presName="Name23" presStyleLbl="parChTrans1D4" presStyleIdx="3" presStyleCnt="4"/>
      <dgm:spPr/>
      <dgm:t>
        <a:bodyPr/>
        <a:lstStyle/>
        <a:p>
          <a:endParaRPr lang="en-US"/>
        </a:p>
      </dgm:t>
    </dgm:pt>
    <dgm:pt modelId="{414EEE03-46E1-A44F-97F5-5DF078819F2E}" type="pres">
      <dgm:prSet presAssocID="{401E58B1-74F8-6C4D-925F-BBD9E2718B5F}" presName="hierRoot4" presStyleCnt="0"/>
      <dgm:spPr/>
    </dgm:pt>
    <dgm:pt modelId="{EEDDC96F-5A29-D340-81C9-403EFB740B23}" type="pres">
      <dgm:prSet presAssocID="{401E58B1-74F8-6C4D-925F-BBD9E2718B5F}" presName="composite4" presStyleCnt="0"/>
      <dgm:spPr/>
    </dgm:pt>
    <dgm:pt modelId="{515B8906-477F-2446-B319-F6383850E726}" type="pres">
      <dgm:prSet presAssocID="{401E58B1-74F8-6C4D-925F-BBD9E2718B5F}" presName="background4" presStyleLbl="node4" presStyleIdx="3" presStyleCnt="4"/>
      <dgm:spPr/>
    </dgm:pt>
    <dgm:pt modelId="{E3199EC0-07D7-6640-BDB8-FE6AF2012468}" type="pres">
      <dgm:prSet presAssocID="{401E58B1-74F8-6C4D-925F-BBD9E2718B5F}" presName="text4" presStyleLbl="fgAcc4" presStyleIdx="3" presStyleCnt="4">
        <dgm:presLayoutVars>
          <dgm:chPref val="3"/>
        </dgm:presLayoutVars>
      </dgm:prSet>
      <dgm:spPr/>
      <dgm:t>
        <a:bodyPr/>
        <a:lstStyle/>
        <a:p>
          <a:endParaRPr lang="en-US"/>
        </a:p>
      </dgm:t>
    </dgm:pt>
    <dgm:pt modelId="{FF7E8150-3B96-FB4F-9173-86FE848B1A96}" type="pres">
      <dgm:prSet presAssocID="{401E58B1-74F8-6C4D-925F-BBD9E2718B5F}" presName="hierChild5" presStyleCnt="0"/>
      <dgm:spPr/>
    </dgm:pt>
  </dgm:ptLst>
  <dgm:cxnLst>
    <dgm:cxn modelId="{49D1585F-70F4-49BC-9BBE-EF7E5AB3E877}" srcId="{3E951D2C-E3F3-49D0-83C7-126C84278CD8}" destId="{8C28D875-8C99-4734-BF02-BAF44994E931}" srcOrd="1" destOrd="0" parTransId="{0C8F5899-91CC-4FF7-AF12-FBE450687D72}" sibTransId="{B04A90FE-C082-43F5-8E11-734412BE0150}"/>
    <dgm:cxn modelId="{885296FD-07D6-DC43-AE6D-D0A036DCF495}" type="presOf" srcId="{9A236813-9964-B940-8FE9-E32D53700223}" destId="{4C251E23-635E-2E4A-85A5-AB43D1CAD29F}" srcOrd="0" destOrd="0" presId="urn:microsoft.com/office/officeart/2005/8/layout/hierarchy1"/>
    <dgm:cxn modelId="{6930873A-019C-9F40-A865-899608ED4388}" type="presOf" srcId="{E69033D9-D177-40A4-8F54-3E8603DA5CEC}" destId="{819C55E8-76E4-4A49-8058-C40C94FFDD55}" srcOrd="0" destOrd="0" presId="urn:microsoft.com/office/officeart/2005/8/layout/hierarchy1"/>
    <dgm:cxn modelId="{668C2CBF-AF57-7D4B-ABD0-119397816852}" type="presOf" srcId="{9B55AE93-57AD-7443-8D82-1E0599E95434}" destId="{A5CDB546-BBB2-D34A-939F-10FA124331A8}" srcOrd="0" destOrd="0" presId="urn:microsoft.com/office/officeart/2005/8/layout/hierarchy1"/>
    <dgm:cxn modelId="{55EE6488-1DF7-2444-9C5B-50F6AC8FA671}" type="presOf" srcId="{C7945251-5DC4-4C26-A43F-777AC61FD57E}" destId="{4335FE1E-0BB9-46D3-AD60-8AE64D920E26}" srcOrd="0" destOrd="0" presId="urn:microsoft.com/office/officeart/2005/8/layout/hierarchy1"/>
    <dgm:cxn modelId="{04EB4229-F667-5747-B832-CB17446783E7}" type="presOf" srcId="{7FF8B877-3E5B-E449-8DDA-6A5F4616759B}" destId="{FD99B3DC-89E7-FB4B-AB3C-750E5FC750F8}" srcOrd="0" destOrd="0" presId="urn:microsoft.com/office/officeart/2005/8/layout/hierarchy1"/>
    <dgm:cxn modelId="{55030A58-2CFE-AF4C-A34E-CC0BD128C854}" srcId="{F275602C-36D3-4FF7-95C9-4191608FC9D8}" destId="{401E58B1-74F8-6C4D-925F-BBD9E2718B5F}" srcOrd="2" destOrd="0" parTransId="{9B55AE93-57AD-7443-8D82-1E0599E95434}" sibTransId="{F7FFABF3-D63C-BE45-A8FC-13D6D764BB66}"/>
    <dgm:cxn modelId="{77C6336B-3F31-7E4C-B56A-3AF273EBF6D6}" srcId="{F275602C-36D3-4FF7-95C9-4191608FC9D8}" destId="{CD779FBD-1FCA-8B4D-883D-04F1299B20F5}" srcOrd="0" destOrd="0" parTransId="{9A236813-9964-B940-8FE9-E32D53700223}" sibTransId="{47B69859-9CF0-9749-899F-C0BB679A78AC}"/>
    <dgm:cxn modelId="{E220726A-70E9-8B44-9686-10C13DD4326A}" type="presOf" srcId="{E7CD3BE9-9D83-400C-A543-5E491BF46EDE}" destId="{0A203097-4A87-4DCE-BACE-01C33D425DFD}" srcOrd="0" destOrd="0" presId="urn:microsoft.com/office/officeart/2005/8/layout/hierarchy1"/>
    <dgm:cxn modelId="{07223C20-6426-134A-A62E-4658B0E1AFBE}" type="presOf" srcId="{A66341EB-DFB0-484C-BB60-641C8F8E4A6C}" destId="{D5FA74F2-B311-F144-9E38-884C2D0D835B}" srcOrd="0" destOrd="0" presId="urn:microsoft.com/office/officeart/2005/8/layout/hierarchy1"/>
    <dgm:cxn modelId="{AB8A68F0-42C7-442D-A529-8B6E77897EDD}" srcId="{3E951D2C-E3F3-49D0-83C7-126C84278CD8}" destId="{478F4411-EE56-4F34-AEBA-3200A90BD159}" srcOrd="0" destOrd="0" parTransId="{E7CD3BE9-9D83-400C-A543-5E491BF46EDE}" sibTransId="{0D1C02D9-2E20-4AB9-9286-92AA1B1DF5A1}"/>
    <dgm:cxn modelId="{6C61AAEB-D8AD-FD4D-8746-C80DE0ED6FD5}" type="presOf" srcId="{401E58B1-74F8-6C4D-925F-BBD9E2718B5F}" destId="{E3199EC0-07D7-6640-BDB8-FE6AF2012468}" srcOrd="0" destOrd="0" presId="urn:microsoft.com/office/officeart/2005/8/layout/hierarchy1"/>
    <dgm:cxn modelId="{A4AE3E85-4480-FE43-B9B4-36C94E528647}" type="presOf" srcId="{3E951D2C-E3F3-49D0-83C7-126C84278CD8}" destId="{E1F6E1B4-5EF5-412C-BE08-8C0FB9149687}" srcOrd="0" destOrd="0" presId="urn:microsoft.com/office/officeart/2005/8/layout/hierarchy1"/>
    <dgm:cxn modelId="{2FA0B747-A6B9-A44A-9022-0C38BFBAEA39}" type="presOf" srcId="{8C28D875-8C99-4734-BF02-BAF44994E931}" destId="{EC49DFC5-187F-424B-ABE2-2B583DAAD64D}" srcOrd="0" destOrd="0" presId="urn:microsoft.com/office/officeart/2005/8/layout/hierarchy1"/>
    <dgm:cxn modelId="{938F558F-8650-4401-B9DB-3EA6BA446B24}" srcId="{8C28D875-8C99-4734-BF02-BAF44994E931}" destId="{5B6E7E69-39AF-4E12-BE9A-6FA20D40E75B}" srcOrd="0" destOrd="0" parTransId="{E69033D9-D177-40A4-8F54-3E8603DA5CEC}" sibTransId="{8EAF197A-1D26-41FC-B09B-93E26F7E96D3}"/>
    <dgm:cxn modelId="{07FF161A-4699-814A-BFF5-37659F59E843}" type="presOf" srcId="{F275602C-36D3-4FF7-95C9-4191608FC9D8}" destId="{9D9156E2-C440-4175-8FEA-0D0452A61936}" srcOrd="0" destOrd="0" presId="urn:microsoft.com/office/officeart/2005/8/layout/hierarchy1"/>
    <dgm:cxn modelId="{3EFA5BDD-DBE7-F24B-A9A9-6863AD2AEC2D}" srcId="{F275602C-36D3-4FF7-95C9-4191608FC9D8}" destId="{A66341EB-DFB0-484C-BB60-641C8F8E4A6C}" srcOrd="1" destOrd="0" parTransId="{7FF8B877-3E5B-E449-8DDA-6A5F4616759B}" sibTransId="{BAB6B220-0627-AE46-9CB4-41255A4B70F7}"/>
    <dgm:cxn modelId="{97114EC2-B10B-D343-8D41-68170A7261DA}" type="presOf" srcId="{0C8F5899-91CC-4FF7-AF12-FBE450687D72}" destId="{C1E5616D-B190-41EE-B622-BB006B228362}" srcOrd="0" destOrd="0" presId="urn:microsoft.com/office/officeart/2005/8/layout/hierarchy1"/>
    <dgm:cxn modelId="{0870A7A2-6272-A341-9F15-208502298E30}" type="presOf" srcId="{5B6E7E69-39AF-4E12-BE9A-6FA20D40E75B}" destId="{4550D7C3-45C5-454E-A901-C02A5088FB5E}" srcOrd="0" destOrd="0" presId="urn:microsoft.com/office/officeart/2005/8/layout/hierarchy1"/>
    <dgm:cxn modelId="{69B5D6B1-E224-432A-B8EB-C7E1A85F8A49}" srcId="{E7C70C5D-1E55-47A3-82B0-F79325BAA988}" destId="{3E951D2C-E3F3-49D0-83C7-126C84278CD8}" srcOrd="0" destOrd="0" parTransId="{CA04EBFC-9475-43AF-A36F-FE0577268A09}" sibTransId="{6C8C18D2-1852-4010-822F-9696C37A163D}"/>
    <dgm:cxn modelId="{8F752F55-AC08-BA48-BE8F-40E06180A048}" type="presOf" srcId="{E7C70C5D-1E55-47A3-82B0-F79325BAA988}" destId="{97E789AC-74DE-40BA-82B7-D2962E485ED0}" srcOrd="0" destOrd="0" presId="urn:microsoft.com/office/officeart/2005/8/layout/hierarchy1"/>
    <dgm:cxn modelId="{42500A00-2008-4649-8DF3-E6FCA5F226E3}" type="presOf" srcId="{CD779FBD-1FCA-8B4D-883D-04F1299B20F5}" destId="{B884EFD7-EB44-4E49-A8CD-2E8B07A7425F}" srcOrd="0" destOrd="0" presId="urn:microsoft.com/office/officeart/2005/8/layout/hierarchy1"/>
    <dgm:cxn modelId="{73B3CF2C-E40E-0247-A9EA-2C63ED855EBC}" type="presOf" srcId="{478F4411-EE56-4F34-AEBA-3200A90BD159}" destId="{2A2DF1AF-5CC5-4AD7-8C1A-F01E91D359B6}" srcOrd="0" destOrd="0" presId="urn:microsoft.com/office/officeart/2005/8/layout/hierarchy1"/>
    <dgm:cxn modelId="{4A8BE287-2B7F-4175-A680-7410516E9F9E}" srcId="{5B6E7E69-39AF-4E12-BE9A-6FA20D40E75B}" destId="{F275602C-36D3-4FF7-95C9-4191608FC9D8}" srcOrd="0" destOrd="0" parTransId="{C7945251-5DC4-4C26-A43F-777AC61FD57E}" sibTransId="{F3337DB0-19F1-4BA4-A153-65ACDD11280D}"/>
    <dgm:cxn modelId="{C5FA5A40-898F-EB4A-B9F1-434D6E301A42}" type="presParOf" srcId="{97E789AC-74DE-40BA-82B7-D2962E485ED0}" destId="{6324EA2F-FC17-4D89-960E-7202504D9C37}" srcOrd="0" destOrd="0" presId="urn:microsoft.com/office/officeart/2005/8/layout/hierarchy1"/>
    <dgm:cxn modelId="{C2C047CE-42A0-E244-8338-DE8D6F8AB46E}" type="presParOf" srcId="{6324EA2F-FC17-4D89-960E-7202504D9C37}" destId="{9E66EA8D-6B53-4B10-B387-D937CF84F9C4}" srcOrd="0" destOrd="0" presId="urn:microsoft.com/office/officeart/2005/8/layout/hierarchy1"/>
    <dgm:cxn modelId="{35A0B9CF-A79B-7945-89F2-1B66835877BA}" type="presParOf" srcId="{9E66EA8D-6B53-4B10-B387-D937CF84F9C4}" destId="{194ECD46-3482-45E6-897C-B7773FC30080}" srcOrd="0" destOrd="0" presId="urn:microsoft.com/office/officeart/2005/8/layout/hierarchy1"/>
    <dgm:cxn modelId="{81536A7E-0E20-5645-BFFF-6696627C5CB6}" type="presParOf" srcId="{9E66EA8D-6B53-4B10-B387-D937CF84F9C4}" destId="{E1F6E1B4-5EF5-412C-BE08-8C0FB9149687}" srcOrd="1" destOrd="0" presId="urn:microsoft.com/office/officeart/2005/8/layout/hierarchy1"/>
    <dgm:cxn modelId="{FB34AE84-C762-EF4A-8C0F-8359A1AB89CD}" type="presParOf" srcId="{6324EA2F-FC17-4D89-960E-7202504D9C37}" destId="{606FEFEA-D12E-4556-B16A-C8B82A2D93D2}" srcOrd="1" destOrd="0" presId="urn:microsoft.com/office/officeart/2005/8/layout/hierarchy1"/>
    <dgm:cxn modelId="{991856F2-7493-664E-A49C-8503066CCCD7}" type="presParOf" srcId="{606FEFEA-D12E-4556-B16A-C8B82A2D93D2}" destId="{0A203097-4A87-4DCE-BACE-01C33D425DFD}" srcOrd="0" destOrd="0" presId="urn:microsoft.com/office/officeart/2005/8/layout/hierarchy1"/>
    <dgm:cxn modelId="{8E3F749F-84FD-E046-96E2-8EA38429EC2F}" type="presParOf" srcId="{606FEFEA-D12E-4556-B16A-C8B82A2D93D2}" destId="{8D32337C-BA4A-4404-9C87-DF1689BEBB98}" srcOrd="1" destOrd="0" presId="urn:microsoft.com/office/officeart/2005/8/layout/hierarchy1"/>
    <dgm:cxn modelId="{5DE2C65A-8423-614A-8C44-AABF3C8099B6}" type="presParOf" srcId="{8D32337C-BA4A-4404-9C87-DF1689BEBB98}" destId="{B536A06B-28D3-4219-A363-97D6F31DC40C}" srcOrd="0" destOrd="0" presId="urn:microsoft.com/office/officeart/2005/8/layout/hierarchy1"/>
    <dgm:cxn modelId="{FD1DD5AE-32C7-FD47-BE1F-F1853589DF1C}" type="presParOf" srcId="{B536A06B-28D3-4219-A363-97D6F31DC40C}" destId="{CCEC1524-8D42-4D90-8DDB-98F07B81F058}" srcOrd="0" destOrd="0" presId="urn:microsoft.com/office/officeart/2005/8/layout/hierarchy1"/>
    <dgm:cxn modelId="{F698CAE3-EFA6-8D4C-8DEB-5E7F6938E4C2}" type="presParOf" srcId="{B536A06B-28D3-4219-A363-97D6F31DC40C}" destId="{2A2DF1AF-5CC5-4AD7-8C1A-F01E91D359B6}" srcOrd="1" destOrd="0" presId="urn:microsoft.com/office/officeart/2005/8/layout/hierarchy1"/>
    <dgm:cxn modelId="{EA07F39B-7562-0C44-A848-4278C1CC0B35}" type="presParOf" srcId="{8D32337C-BA4A-4404-9C87-DF1689BEBB98}" destId="{25805FB3-B41E-4EAC-A9EA-25EFE705BDDC}" srcOrd="1" destOrd="0" presId="urn:microsoft.com/office/officeart/2005/8/layout/hierarchy1"/>
    <dgm:cxn modelId="{2DB9E3AF-549C-184E-86D8-AD596DA694B9}" type="presParOf" srcId="{606FEFEA-D12E-4556-B16A-C8B82A2D93D2}" destId="{C1E5616D-B190-41EE-B622-BB006B228362}" srcOrd="2" destOrd="0" presId="urn:microsoft.com/office/officeart/2005/8/layout/hierarchy1"/>
    <dgm:cxn modelId="{8383545D-89D3-E74D-8D6A-9D051C21FA9D}" type="presParOf" srcId="{606FEFEA-D12E-4556-B16A-C8B82A2D93D2}" destId="{48798657-9A92-4720-A324-C27C222AC48D}" srcOrd="3" destOrd="0" presId="urn:microsoft.com/office/officeart/2005/8/layout/hierarchy1"/>
    <dgm:cxn modelId="{B08F032E-8EC7-E740-9F08-1503F3230820}" type="presParOf" srcId="{48798657-9A92-4720-A324-C27C222AC48D}" destId="{5CDBD31E-ADA7-455A-91E8-6FD9F20BE37E}" srcOrd="0" destOrd="0" presId="urn:microsoft.com/office/officeart/2005/8/layout/hierarchy1"/>
    <dgm:cxn modelId="{845DFFC6-03BC-EF41-9802-E34D24417714}" type="presParOf" srcId="{5CDBD31E-ADA7-455A-91E8-6FD9F20BE37E}" destId="{789E986F-BB65-4E08-A26A-DEE90CAFC9D4}" srcOrd="0" destOrd="0" presId="urn:microsoft.com/office/officeart/2005/8/layout/hierarchy1"/>
    <dgm:cxn modelId="{A6191F32-EB38-F84F-BB40-7FBE64DCAF42}" type="presParOf" srcId="{5CDBD31E-ADA7-455A-91E8-6FD9F20BE37E}" destId="{EC49DFC5-187F-424B-ABE2-2B583DAAD64D}" srcOrd="1" destOrd="0" presId="urn:microsoft.com/office/officeart/2005/8/layout/hierarchy1"/>
    <dgm:cxn modelId="{A84498CA-DE81-B643-AA0A-2F95982CF015}" type="presParOf" srcId="{48798657-9A92-4720-A324-C27C222AC48D}" destId="{843E9974-BE09-466F-A545-1EFD14836799}" srcOrd="1" destOrd="0" presId="urn:microsoft.com/office/officeart/2005/8/layout/hierarchy1"/>
    <dgm:cxn modelId="{D0C181A0-DEA6-A447-865D-B882A779CB87}" type="presParOf" srcId="{843E9974-BE09-466F-A545-1EFD14836799}" destId="{819C55E8-76E4-4A49-8058-C40C94FFDD55}" srcOrd="0" destOrd="0" presId="urn:microsoft.com/office/officeart/2005/8/layout/hierarchy1"/>
    <dgm:cxn modelId="{68944AE7-0579-C544-AA09-2CD7C85B9F81}" type="presParOf" srcId="{843E9974-BE09-466F-A545-1EFD14836799}" destId="{DECC474B-B318-46DC-807A-0DF96D7BDAE8}" srcOrd="1" destOrd="0" presId="urn:microsoft.com/office/officeart/2005/8/layout/hierarchy1"/>
    <dgm:cxn modelId="{0EF26445-EBC3-C649-81BE-35153B7681D1}" type="presParOf" srcId="{DECC474B-B318-46DC-807A-0DF96D7BDAE8}" destId="{980AA456-47E8-4F85-94CE-784E03E04F1F}" srcOrd="0" destOrd="0" presId="urn:microsoft.com/office/officeart/2005/8/layout/hierarchy1"/>
    <dgm:cxn modelId="{B200D20E-D0A4-BB4D-93C9-9F119A8D4367}" type="presParOf" srcId="{980AA456-47E8-4F85-94CE-784E03E04F1F}" destId="{A7604062-B2DB-47A8-BF5D-2D88D5D84188}" srcOrd="0" destOrd="0" presId="urn:microsoft.com/office/officeart/2005/8/layout/hierarchy1"/>
    <dgm:cxn modelId="{2B37EEE8-725F-D848-9B9D-1377BEDFDE8F}" type="presParOf" srcId="{980AA456-47E8-4F85-94CE-784E03E04F1F}" destId="{4550D7C3-45C5-454E-A901-C02A5088FB5E}" srcOrd="1" destOrd="0" presId="urn:microsoft.com/office/officeart/2005/8/layout/hierarchy1"/>
    <dgm:cxn modelId="{869EAAD3-28E9-D246-8AEE-A36B212E5787}" type="presParOf" srcId="{DECC474B-B318-46DC-807A-0DF96D7BDAE8}" destId="{8AF8DCD8-540A-46C0-82DB-B4B73E1ACE05}" srcOrd="1" destOrd="0" presId="urn:microsoft.com/office/officeart/2005/8/layout/hierarchy1"/>
    <dgm:cxn modelId="{02CFA0F2-BD7A-C54C-B6C1-7629ABC3E94B}" type="presParOf" srcId="{8AF8DCD8-540A-46C0-82DB-B4B73E1ACE05}" destId="{4335FE1E-0BB9-46D3-AD60-8AE64D920E26}" srcOrd="0" destOrd="0" presId="urn:microsoft.com/office/officeart/2005/8/layout/hierarchy1"/>
    <dgm:cxn modelId="{7560F1DA-C13E-5A4E-8A2B-8F27DA180A76}" type="presParOf" srcId="{8AF8DCD8-540A-46C0-82DB-B4B73E1ACE05}" destId="{D64E0BEB-31D8-465F-9CCF-FCAB17C5572C}" srcOrd="1" destOrd="0" presId="urn:microsoft.com/office/officeart/2005/8/layout/hierarchy1"/>
    <dgm:cxn modelId="{C8542ECF-7833-6B48-BFBA-ACCC8F834D9D}" type="presParOf" srcId="{D64E0BEB-31D8-465F-9CCF-FCAB17C5572C}" destId="{95B22BBD-AB50-464F-BAFB-4D838407852C}" srcOrd="0" destOrd="0" presId="urn:microsoft.com/office/officeart/2005/8/layout/hierarchy1"/>
    <dgm:cxn modelId="{1B163B38-40CA-A74E-AD33-0C97AFB12753}" type="presParOf" srcId="{95B22BBD-AB50-464F-BAFB-4D838407852C}" destId="{87573879-5011-49D4-9B14-1605E9679975}" srcOrd="0" destOrd="0" presId="urn:microsoft.com/office/officeart/2005/8/layout/hierarchy1"/>
    <dgm:cxn modelId="{E521522F-FA9E-F342-BB8C-FFB609754B76}" type="presParOf" srcId="{95B22BBD-AB50-464F-BAFB-4D838407852C}" destId="{9D9156E2-C440-4175-8FEA-0D0452A61936}" srcOrd="1" destOrd="0" presId="urn:microsoft.com/office/officeart/2005/8/layout/hierarchy1"/>
    <dgm:cxn modelId="{FBFF2789-E58C-4C41-98CA-D79E5C0F8D7F}" type="presParOf" srcId="{D64E0BEB-31D8-465F-9CCF-FCAB17C5572C}" destId="{6F6B94AE-D63F-4840-A76D-F19A38AACE80}" srcOrd="1" destOrd="0" presId="urn:microsoft.com/office/officeart/2005/8/layout/hierarchy1"/>
    <dgm:cxn modelId="{1E3CF963-38DB-CD49-8ABF-26FE8F4D907E}" type="presParOf" srcId="{6F6B94AE-D63F-4840-A76D-F19A38AACE80}" destId="{4C251E23-635E-2E4A-85A5-AB43D1CAD29F}" srcOrd="0" destOrd="0" presId="urn:microsoft.com/office/officeart/2005/8/layout/hierarchy1"/>
    <dgm:cxn modelId="{7476698A-F076-2B44-9E29-AF19221F04B4}" type="presParOf" srcId="{6F6B94AE-D63F-4840-A76D-F19A38AACE80}" destId="{F9DA5F44-F692-3840-95BC-731EBCC8AE35}" srcOrd="1" destOrd="0" presId="urn:microsoft.com/office/officeart/2005/8/layout/hierarchy1"/>
    <dgm:cxn modelId="{1977E2C1-84AD-8D4B-A5FE-F7BC8295F7DD}" type="presParOf" srcId="{F9DA5F44-F692-3840-95BC-731EBCC8AE35}" destId="{F6052FD6-AF3E-C44E-92E7-D87CFBB5F094}" srcOrd="0" destOrd="0" presId="urn:microsoft.com/office/officeart/2005/8/layout/hierarchy1"/>
    <dgm:cxn modelId="{04327B62-1953-5343-9C4B-A44CFDF0F252}" type="presParOf" srcId="{F6052FD6-AF3E-C44E-92E7-D87CFBB5F094}" destId="{0EEBC9BE-9068-6B49-B537-BF17B495DF57}" srcOrd="0" destOrd="0" presId="urn:microsoft.com/office/officeart/2005/8/layout/hierarchy1"/>
    <dgm:cxn modelId="{D91087BF-1300-4B40-8C09-A4F1EE9767BC}" type="presParOf" srcId="{F6052FD6-AF3E-C44E-92E7-D87CFBB5F094}" destId="{B884EFD7-EB44-4E49-A8CD-2E8B07A7425F}" srcOrd="1" destOrd="0" presId="urn:microsoft.com/office/officeart/2005/8/layout/hierarchy1"/>
    <dgm:cxn modelId="{61B2A37F-D411-7646-B2B0-DD2C4DF464F3}" type="presParOf" srcId="{F9DA5F44-F692-3840-95BC-731EBCC8AE35}" destId="{AB41832C-F5CF-CE4E-ADF9-84546A98CAD3}" srcOrd="1" destOrd="0" presId="urn:microsoft.com/office/officeart/2005/8/layout/hierarchy1"/>
    <dgm:cxn modelId="{6267CBB4-B949-004C-AB34-C8AD4F81225F}" type="presParOf" srcId="{6F6B94AE-D63F-4840-A76D-F19A38AACE80}" destId="{FD99B3DC-89E7-FB4B-AB3C-750E5FC750F8}" srcOrd="2" destOrd="0" presId="urn:microsoft.com/office/officeart/2005/8/layout/hierarchy1"/>
    <dgm:cxn modelId="{AC568445-CAAA-3349-8888-50795E84969F}" type="presParOf" srcId="{6F6B94AE-D63F-4840-A76D-F19A38AACE80}" destId="{F65031DB-6DCA-7149-91C5-11EA649EA30B}" srcOrd="3" destOrd="0" presId="urn:microsoft.com/office/officeart/2005/8/layout/hierarchy1"/>
    <dgm:cxn modelId="{7712DA94-3FCA-3B4C-AE95-9AAEDBF7F39F}" type="presParOf" srcId="{F65031DB-6DCA-7149-91C5-11EA649EA30B}" destId="{2EA00C00-0D81-8E45-93B1-1E564D8295E5}" srcOrd="0" destOrd="0" presId="urn:microsoft.com/office/officeart/2005/8/layout/hierarchy1"/>
    <dgm:cxn modelId="{86818A2E-7B98-F746-AE91-0465A60DA671}" type="presParOf" srcId="{2EA00C00-0D81-8E45-93B1-1E564D8295E5}" destId="{BD0A2974-47EF-094C-8BC9-5E192508C7AE}" srcOrd="0" destOrd="0" presId="urn:microsoft.com/office/officeart/2005/8/layout/hierarchy1"/>
    <dgm:cxn modelId="{19BCDCB8-F54A-8D41-9E2B-2B5C8EABECEB}" type="presParOf" srcId="{2EA00C00-0D81-8E45-93B1-1E564D8295E5}" destId="{D5FA74F2-B311-F144-9E38-884C2D0D835B}" srcOrd="1" destOrd="0" presId="urn:microsoft.com/office/officeart/2005/8/layout/hierarchy1"/>
    <dgm:cxn modelId="{7047D693-BBB6-D745-AE72-1F4AC4444BB5}" type="presParOf" srcId="{F65031DB-6DCA-7149-91C5-11EA649EA30B}" destId="{D445D36B-8FDB-BB46-967E-D73382BDC316}" srcOrd="1" destOrd="0" presId="urn:microsoft.com/office/officeart/2005/8/layout/hierarchy1"/>
    <dgm:cxn modelId="{450AB615-18BC-4D46-9A64-53E9E4455217}" type="presParOf" srcId="{6F6B94AE-D63F-4840-A76D-F19A38AACE80}" destId="{A5CDB546-BBB2-D34A-939F-10FA124331A8}" srcOrd="4" destOrd="0" presId="urn:microsoft.com/office/officeart/2005/8/layout/hierarchy1"/>
    <dgm:cxn modelId="{60BB1ACE-B20A-704A-855F-A063FF2F74CE}" type="presParOf" srcId="{6F6B94AE-D63F-4840-A76D-F19A38AACE80}" destId="{414EEE03-46E1-A44F-97F5-5DF078819F2E}" srcOrd="5" destOrd="0" presId="urn:microsoft.com/office/officeart/2005/8/layout/hierarchy1"/>
    <dgm:cxn modelId="{823C1198-E383-F541-A07E-FDD010059C50}" type="presParOf" srcId="{414EEE03-46E1-A44F-97F5-5DF078819F2E}" destId="{EEDDC96F-5A29-D340-81C9-403EFB740B23}" srcOrd="0" destOrd="0" presId="urn:microsoft.com/office/officeart/2005/8/layout/hierarchy1"/>
    <dgm:cxn modelId="{B19A226E-BF19-E141-9972-7A107D4EA366}" type="presParOf" srcId="{EEDDC96F-5A29-D340-81C9-403EFB740B23}" destId="{515B8906-477F-2446-B319-F6383850E726}" srcOrd="0" destOrd="0" presId="urn:microsoft.com/office/officeart/2005/8/layout/hierarchy1"/>
    <dgm:cxn modelId="{A565F4B0-4780-944A-857D-D21DE55DB860}" type="presParOf" srcId="{EEDDC96F-5A29-D340-81C9-403EFB740B23}" destId="{E3199EC0-07D7-6640-BDB8-FE6AF2012468}" srcOrd="1" destOrd="0" presId="urn:microsoft.com/office/officeart/2005/8/layout/hierarchy1"/>
    <dgm:cxn modelId="{876BF264-6EE5-8742-BB70-7FC7F5214383}" type="presParOf" srcId="{414EEE03-46E1-A44F-97F5-5DF078819F2E}" destId="{FF7E8150-3B96-FB4F-9173-86FE848B1A9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C70C5D-1E55-47A3-82B0-F79325BAA98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NZ"/>
        </a:p>
      </dgm:t>
    </dgm:pt>
    <dgm:pt modelId="{3E951D2C-E3F3-49D0-83C7-126C84278CD8}">
      <dgm:prSet phldrT="[Text]"/>
      <dgm:spPr/>
      <dgm:t>
        <a:bodyPr/>
        <a:lstStyle/>
        <a:p>
          <a:r>
            <a:rPr lang="en-NZ" b="1" dirty="0" smtClean="0">
              <a:solidFill>
                <a:srgbClr val="000090"/>
              </a:solidFill>
            </a:rPr>
            <a:t>C:</a:t>
          </a:r>
          <a:endParaRPr lang="en-NZ" b="1" dirty="0">
            <a:solidFill>
              <a:srgbClr val="000090"/>
            </a:solidFill>
          </a:endParaRPr>
        </a:p>
      </dgm:t>
    </dgm:pt>
    <dgm:pt modelId="{CA04EBFC-9475-43AF-A36F-FE0577268A09}" type="parTrans" cxnId="{69B5D6B1-E224-432A-B8EB-C7E1A85F8A49}">
      <dgm:prSet/>
      <dgm:spPr/>
      <dgm:t>
        <a:bodyPr/>
        <a:lstStyle/>
        <a:p>
          <a:endParaRPr lang="en-NZ"/>
        </a:p>
      </dgm:t>
    </dgm:pt>
    <dgm:pt modelId="{6C8C18D2-1852-4010-822F-9696C37A163D}" type="sibTrans" cxnId="{69B5D6B1-E224-432A-B8EB-C7E1A85F8A49}">
      <dgm:prSet/>
      <dgm:spPr/>
      <dgm:t>
        <a:bodyPr/>
        <a:lstStyle/>
        <a:p>
          <a:endParaRPr lang="en-NZ"/>
        </a:p>
      </dgm:t>
    </dgm:pt>
    <dgm:pt modelId="{478F4411-EE56-4F34-AEBA-3200A90BD159}">
      <dgm:prSet phldrT="[Text]"/>
      <dgm:spPr/>
      <dgm:t>
        <a:bodyPr/>
        <a:lstStyle/>
        <a:p>
          <a:r>
            <a:rPr lang="en-US" altLang="en-US" b="1" dirty="0" smtClean="0">
              <a:solidFill>
                <a:srgbClr val="000090"/>
              </a:solidFill>
            </a:rPr>
            <a:t>Python3</a:t>
          </a:r>
          <a:endParaRPr lang="en-NZ" b="1" dirty="0">
            <a:solidFill>
              <a:srgbClr val="000090"/>
            </a:solidFill>
          </a:endParaRPr>
        </a:p>
      </dgm:t>
    </dgm:pt>
    <dgm:pt modelId="{E7CD3BE9-9D83-400C-A543-5E491BF46EDE}" type="parTrans" cxnId="{AB8A68F0-42C7-442D-A529-8B6E77897EDD}">
      <dgm:prSet/>
      <dgm:spPr/>
      <dgm:t>
        <a:bodyPr/>
        <a:lstStyle/>
        <a:p>
          <a:endParaRPr lang="en-NZ"/>
        </a:p>
      </dgm:t>
    </dgm:pt>
    <dgm:pt modelId="{0D1C02D9-2E20-4AB9-9286-92AA1B1DF5A1}" type="sibTrans" cxnId="{AB8A68F0-42C7-442D-A529-8B6E77897EDD}">
      <dgm:prSet/>
      <dgm:spPr/>
      <dgm:t>
        <a:bodyPr/>
        <a:lstStyle/>
        <a:p>
          <a:endParaRPr lang="en-NZ"/>
        </a:p>
      </dgm:t>
    </dgm:pt>
    <dgm:pt modelId="{8C28D875-8C99-4734-BF02-BAF44994E931}">
      <dgm:prSet phldrT="[Text]"/>
      <dgm:spPr/>
      <dgm:t>
        <a:bodyPr/>
        <a:lstStyle/>
        <a:p>
          <a:r>
            <a:rPr lang="en-US" altLang="en-US" b="1" dirty="0" smtClean="0">
              <a:solidFill>
                <a:srgbClr val="000090"/>
              </a:solidFill>
            </a:rPr>
            <a:t>Users</a:t>
          </a:r>
          <a:endParaRPr lang="en-NZ" b="1" dirty="0">
            <a:solidFill>
              <a:srgbClr val="000090"/>
            </a:solidFill>
          </a:endParaRPr>
        </a:p>
      </dgm:t>
    </dgm:pt>
    <dgm:pt modelId="{0C8F5899-91CC-4FF7-AF12-FBE450687D72}" type="parTrans" cxnId="{49D1585F-70F4-49BC-9BBE-EF7E5AB3E877}">
      <dgm:prSet/>
      <dgm:spPr/>
      <dgm:t>
        <a:bodyPr/>
        <a:lstStyle/>
        <a:p>
          <a:endParaRPr lang="en-NZ"/>
        </a:p>
      </dgm:t>
    </dgm:pt>
    <dgm:pt modelId="{B04A90FE-C082-43F5-8E11-734412BE0150}" type="sibTrans" cxnId="{49D1585F-70F4-49BC-9BBE-EF7E5AB3E877}">
      <dgm:prSet/>
      <dgm:spPr/>
      <dgm:t>
        <a:bodyPr/>
        <a:lstStyle/>
        <a:p>
          <a:endParaRPr lang="en-NZ"/>
        </a:p>
      </dgm:t>
    </dgm:pt>
    <dgm:pt modelId="{5B6E7E69-39AF-4E12-BE9A-6FA20D40E75B}">
      <dgm:prSet phldrT="[Text]"/>
      <dgm:spPr/>
      <dgm:t>
        <a:bodyPr/>
        <a:lstStyle/>
        <a:p>
          <a:r>
            <a:rPr lang="en-NZ" b="1" dirty="0" smtClean="0">
              <a:solidFill>
                <a:srgbClr val="000090"/>
              </a:solidFill>
            </a:rPr>
            <a:t>Adriana</a:t>
          </a:r>
          <a:endParaRPr lang="en-NZ" b="1" dirty="0">
            <a:solidFill>
              <a:srgbClr val="000090"/>
            </a:solidFill>
          </a:endParaRPr>
        </a:p>
      </dgm:t>
    </dgm:pt>
    <dgm:pt modelId="{E69033D9-D177-40A4-8F54-3E8603DA5CEC}" type="parTrans" cxnId="{938F558F-8650-4401-B9DB-3EA6BA446B24}">
      <dgm:prSet/>
      <dgm:spPr/>
      <dgm:t>
        <a:bodyPr/>
        <a:lstStyle/>
        <a:p>
          <a:endParaRPr lang="en-NZ"/>
        </a:p>
      </dgm:t>
    </dgm:pt>
    <dgm:pt modelId="{8EAF197A-1D26-41FC-B09B-93E26F7E96D3}" type="sibTrans" cxnId="{938F558F-8650-4401-B9DB-3EA6BA446B24}">
      <dgm:prSet/>
      <dgm:spPr/>
      <dgm:t>
        <a:bodyPr/>
        <a:lstStyle/>
        <a:p>
          <a:endParaRPr lang="en-NZ"/>
        </a:p>
      </dgm:t>
    </dgm:pt>
    <dgm:pt modelId="{F275602C-36D3-4FF7-95C9-4191608FC9D8}">
      <dgm:prSet phldrT="[Text]"/>
      <dgm:spPr/>
      <dgm:t>
        <a:bodyPr/>
        <a:lstStyle/>
        <a:p>
          <a:r>
            <a:rPr lang="en-US" altLang="en-US" b="1" dirty="0" smtClean="0">
              <a:solidFill>
                <a:srgbClr val="000090"/>
              </a:solidFill>
            </a:rPr>
            <a:t>Documents</a:t>
          </a:r>
          <a:endParaRPr lang="en-NZ" b="1" dirty="0">
            <a:solidFill>
              <a:srgbClr val="000090"/>
            </a:solidFill>
          </a:endParaRPr>
        </a:p>
      </dgm:t>
    </dgm:pt>
    <dgm:pt modelId="{C7945251-5DC4-4C26-A43F-777AC61FD57E}" type="parTrans" cxnId="{4A8BE287-2B7F-4175-A680-7410516E9F9E}">
      <dgm:prSet/>
      <dgm:spPr/>
      <dgm:t>
        <a:bodyPr/>
        <a:lstStyle/>
        <a:p>
          <a:endParaRPr lang="en-NZ"/>
        </a:p>
      </dgm:t>
    </dgm:pt>
    <dgm:pt modelId="{F3337DB0-19F1-4BA4-A153-65ACDD11280D}" type="sibTrans" cxnId="{4A8BE287-2B7F-4175-A680-7410516E9F9E}">
      <dgm:prSet/>
      <dgm:spPr/>
      <dgm:t>
        <a:bodyPr/>
        <a:lstStyle/>
        <a:p>
          <a:endParaRPr lang="en-NZ"/>
        </a:p>
      </dgm:t>
    </dgm:pt>
    <dgm:pt modelId="{CD779FBD-1FCA-8B4D-883D-04F1299B20F5}">
      <dgm:prSet phldrT="[Text]"/>
      <dgm:spPr/>
      <dgm:t>
        <a:bodyPr/>
        <a:lstStyle/>
        <a:p>
          <a:r>
            <a:rPr lang="en-NZ" b="1" dirty="0" smtClean="0">
              <a:solidFill>
                <a:srgbClr val="000090"/>
              </a:solidFill>
            </a:rPr>
            <a:t>prog1.py</a:t>
          </a:r>
          <a:endParaRPr lang="en-NZ" b="1" dirty="0">
            <a:solidFill>
              <a:srgbClr val="000090"/>
            </a:solidFill>
          </a:endParaRPr>
        </a:p>
      </dgm:t>
    </dgm:pt>
    <dgm:pt modelId="{9A236813-9964-B940-8FE9-E32D53700223}" type="parTrans" cxnId="{77C6336B-3F31-7E4C-B56A-3AF273EBF6D6}">
      <dgm:prSet/>
      <dgm:spPr/>
      <dgm:t>
        <a:bodyPr/>
        <a:lstStyle/>
        <a:p>
          <a:endParaRPr lang="en-US"/>
        </a:p>
      </dgm:t>
    </dgm:pt>
    <dgm:pt modelId="{47B69859-9CF0-9749-899F-C0BB679A78AC}" type="sibTrans" cxnId="{77C6336B-3F31-7E4C-B56A-3AF273EBF6D6}">
      <dgm:prSet/>
      <dgm:spPr/>
      <dgm:t>
        <a:bodyPr/>
        <a:lstStyle/>
        <a:p>
          <a:endParaRPr lang="en-US"/>
        </a:p>
      </dgm:t>
    </dgm:pt>
    <dgm:pt modelId="{A66341EB-DFB0-484C-BB60-641C8F8E4A6C}">
      <dgm:prSet phldrT="[Text]"/>
      <dgm:spPr/>
      <dgm:t>
        <a:bodyPr/>
        <a:lstStyle/>
        <a:p>
          <a:r>
            <a:rPr lang="en-NZ" b="1" dirty="0" smtClean="0">
              <a:solidFill>
                <a:srgbClr val="000090"/>
              </a:solidFill>
            </a:rPr>
            <a:t>prog2.py</a:t>
          </a:r>
          <a:endParaRPr lang="en-NZ" b="1" dirty="0">
            <a:solidFill>
              <a:srgbClr val="000090"/>
            </a:solidFill>
          </a:endParaRPr>
        </a:p>
      </dgm:t>
    </dgm:pt>
    <dgm:pt modelId="{7FF8B877-3E5B-E449-8DDA-6A5F4616759B}" type="parTrans" cxnId="{3EFA5BDD-DBE7-F24B-A9A9-6863AD2AEC2D}">
      <dgm:prSet/>
      <dgm:spPr/>
      <dgm:t>
        <a:bodyPr/>
        <a:lstStyle/>
        <a:p>
          <a:endParaRPr lang="en-US"/>
        </a:p>
      </dgm:t>
    </dgm:pt>
    <dgm:pt modelId="{BAB6B220-0627-AE46-9CB4-41255A4B70F7}" type="sibTrans" cxnId="{3EFA5BDD-DBE7-F24B-A9A9-6863AD2AEC2D}">
      <dgm:prSet/>
      <dgm:spPr/>
      <dgm:t>
        <a:bodyPr/>
        <a:lstStyle/>
        <a:p>
          <a:endParaRPr lang="en-US"/>
        </a:p>
      </dgm:t>
    </dgm:pt>
    <dgm:pt modelId="{401E58B1-74F8-6C4D-925F-BBD9E2718B5F}">
      <dgm:prSet phldrT="[Text]"/>
      <dgm:spPr/>
      <dgm:t>
        <a:bodyPr/>
        <a:lstStyle/>
        <a:p>
          <a:r>
            <a:rPr lang="en-NZ" b="1" dirty="0" smtClean="0">
              <a:solidFill>
                <a:srgbClr val="000090"/>
              </a:solidFill>
            </a:rPr>
            <a:t>input.txt</a:t>
          </a:r>
          <a:endParaRPr lang="en-NZ" b="1" dirty="0">
            <a:solidFill>
              <a:srgbClr val="000090"/>
            </a:solidFill>
          </a:endParaRPr>
        </a:p>
      </dgm:t>
    </dgm:pt>
    <dgm:pt modelId="{9B55AE93-57AD-7443-8D82-1E0599E95434}" type="parTrans" cxnId="{55030A58-2CFE-AF4C-A34E-CC0BD128C854}">
      <dgm:prSet/>
      <dgm:spPr/>
      <dgm:t>
        <a:bodyPr/>
        <a:lstStyle/>
        <a:p>
          <a:endParaRPr lang="en-US"/>
        </a:p>
      </dgm:t>
    </dgm:pt>
    <dgm:pt modelId="{F7FFABF3-D63C-BE45-A8FC-13D6D764BB66}" type="sibTrans" cxnId="{55030A58-2CFE-AF4C-A34E-CC0BD128C854}">
      <dgm:prSet/>
      <dgm:spPr/>
      <dgm:t>
        <a:bodyPr/>
        <a:lstStyle/>
        <a:p>
          <a:endParaRPr lang="en-US"/>
        </a:p>
      </dgm:t>
    </dgm:pt>
    <dgm:pt modelId="{97E789AC-74DE-40BA-82B7-D2962E485ED0}" type="pres">
      <dgm:prSet presAssocID="{E7C70C5D-1E55-47A3-82B0-F79325BAA988}" presName="hierChild1" presStyleCnt="0">
        <dgm:presLayoutVars>
          <dgm:chPref val="1"/>
          <dgm:dir/>
          <dgm:animOne val="branch"/>
          <dgm:animLvl val="lvl"/>
          <dgm:resizeHandles/>
        </dgm:presLayoutVars>
      </dgm:prSet>
      <dgm:spPr/>
      <dgm:t>
        <a:bodyPr/>
        <a:lstStyle/>
        <a:p>
          <a:endParaRPr lang="en-NZ"/>
        </a:p>
      </dgm:t>
    </dgm:pt>
    <dgm:pt modelId="{6324EA2F-FC17-4D89-960E-7202504D9C37}" type="pres">
      <dgm:prSet presAssocID="{3E951D2C-E3F3-49D0-83C7-126C84278CD8}" presName="hierRoot1" presStyleCnt="0"/>
      <dgm:spPr/>
    </dgm:pt>
    <dgm:pt modelId="{9E66EA8D-6B53-4B10-B387-D937CF84F9C4}" type="pres">
      <dgm:prSet presAssocID="{3E951D2C-E3F3-49D0-83C7-126C84278CD8}" presName="composite" presStyleCnt="0"/>
      <dgm:spPr/>
    </dgm:pt>
    <dgm:pt modelId="{194ECD46-3482-45E6-897C-B7773FC30080}" type="pres">
      <dgm:prSet presAssocID="{3E951D2C-E3F3-49D0-83C7-126C84278CD8}" presName="background" presStyleLbl="node0" presStyleIdx="0" presStyleCnt="1"/>
      <dgm:spPr/>
    </dgm:pt>
    <dgm:pt modelId="{E1F6E1B4-5EF5-412C-BE08-8C0FB9149687}" type="pres">
      <dgm:prSet presAssocID="{3E951D2C-E3F3-49D0-83C7-126C84278CD8}" presName="text" presStyleLbl="fgAcc0" presStyleIdx="0" presStyleCnt="1">
        <dgm:presLayoutVars>
          <dgm:chPref val="3"/>
        </dgm:presLayoutVars>
      </dgm:prSet>
      <dgm:spPr/>
      <dgm:t>
        <a:bodyPr/>
        <a:lstStyle/>
        <a:p>
          <a:endParaRPr lang="en-NZ"/>
        </a:p>
      </dgm:t>
    </dgm:pt>
    <dgm:pt modelId="{606FEFEA-D12E-4556-B16A-C8B82A2D93D2}" type="pres">
      <dgm:prSet presAssocID="{3E951D2C-E3F3-49D0-83C7-126C84278CD8}" presName="hierChild2" presStyleCnt="0"/>
      <dgm:spPr/>
    </dgm:pt>
    <dgm:pt modelId="{0A203097-4A87-4DCE-BACE-01C33D425DFD}" type="pres">
      <dgm:prSet presAssocID="{E7CD3BE9-9D83-400C-A543-5E491BF46EDE}" presName="Name10" presStyleLbl="parChTrans1D2" presStyleIdx="0" presStyleCnt="2"/>
      <dgm:spPr/>
      <dgm:t>
        <a:bodyPr/>
        <a:lstStyle/>
        <a:p>
          <a:endParaRPr lang="en-NZ"/>
        </a:p>
      </dgm:t>
    </dgm:pt>
    <dgm:pt modelId="{8D32337C-BA4A-4404-9C87-DF1689BEBB98}" type="pres">
      <dgm:prSet presAssocID="{478F4411-EE56-4F34-AEBA-3200A90BD159}" presName="hierRoot2" presStyleCnt="0"/>
      <dgm:spPr/>
    </dgm:pt>
    <dgm:pt modelId="{B536A06B-28D3-4219-A363-97D6F31DC40C}" type="pres">
      <dgm:prSet presAssocID="{478F4411-EE56-4F34-AEBA-3200A90BD159}" presName="composite2" presStyleCnt="0"/>
      <dgm:spPr/>
    </dgm:pt>
    <dgm:pt modelId="{CCEC1524-8D42-4D90-8DDB-98F07B81F058}" type="pres">
      <dgm:prSet presAssocID="{478F4411-EE56-4F34-AEBA-3200A90BD159}" presName="background2" presStyleLbl="node2" presStyleIdx="0" presStyleCnt="2"/>
      <dgm:spPr/>
    </dgm:pt>
    <dgm:pt modelId="{2A2DF1AF-5CC5-4AD7-8C1A-F01E91D359B6}" type="pres">
      <dgm:prSet presAssocID="{478F4411-EE56-4F34-AEBA-3200A90BD159}" presName="text2" presStyleLbl="fgAcc2" presStyleIdx="0" presStyleCnt="2">
        <dgm:presLayoutVars>
          <dgm:chPref val="3"/>
        </dgm:presLayoutVars>
      </dgm:prSet>
      <dgm:spPr/>
      <dgm:t>
        <a:bodyPr/>
        <a:lstStyle/>
        <a:p>
          <a:endParaRPr lang="en-NZ"/>
        </a:p>
      </dgm:t>
    </dgm:pt>
    <dgm:pt modelId="{25805FB3-B41E-4EAC-A9EA-25EFE705BDDC}" type="pres">
      <dgm:prSet presAssocID="{478F4411-EE56-4F34-AEBA-3200A90BD159}" presName="hierChild3" presStyleCnt="0"/>
      <dgm:spPr/>
    </dgm:pt>
    <dgm:pt modelId="{C1E5616D-B190-41EE-B622-BB006B228362}" type="pres">
      <dgm:prSet presAssocID="{0C8F5899-91CC-4FF7-AF12-FBE450687D72}" presName="Name10" presStyleLbl="parChTrans1D2" presStyleIdx="1" presStyleCnt="2"/>
      <dgm:spPr/>
      <dgm:t>
        <a:bodyPr/>
        <a:lstStyle/>
        <a:p>
          <a:endParaRPr lang="en-NZ"/>
        </a:p>
      </dgm:t>
    </dgm:pt>
    <dgm:pt modelId="{48798657-9A92-4720-A324-C27C222AC48D}" type="pres">
      <dgm:prSet presAssocID="{8C28D875-8C99-4734-BF02-BAF44994E931}" presName="hierRoot2" presStyleCnt="0"/>
      <dgm:spPr/>
    </dgm:pt>
    <dgm:pt modelId="{5CDBD31E-ADA7-455A-91E8-6FD9F20BE37E}" type="pres">
      <dgm:prSet presAssocID="{8C28D875-8C99-4734-BF02-BAF44994E931}" presName="composite2" presStyleCnt="0"/>
      <dgm:spPr/>
    </dgm:pt>
    <dgm:pt modelId="{789E986F-BB65-4E08-A26A-DEE90CAFC9D4}" type="pres">
      <dgm:prSet presAssocID="{8C28D875-8C99-4734-BF02-BAF44994E931}" presName="background2" presStyleLbl="node2" presStyleIdx="1" presStyleCnt="2"/>
      <dgm:spPr/>
    </dgm:pt>
    <dgm:pt modelId="{EC49DFC5-187F-424B-ABE2-2B583DAAD64D}" type="pres">
      <dgm:prSet presAssocID="{8C28D875-8C99-4734-BF02-BAF44994E931}" presName="text2" presStyleLbl="fgAcc2" presStyleIdx="1" presStyleCnt="2" custLinFactNeighborX="10256">
        <dgm:presLayoutVars>
          <dgm:chPref val="3"/>
        </dgm:presLayoutVars>
      </dgm:prSet>
      <dgm:spPr/>
      <dgm:t>
        <a:bodyPr/>
        <a:lstStyle/>
        <a:p>
          <a:endParaRPr lang="en-NZ"/>
        </a:p>
      </dgm:t>
    </dgm:pt>
    <dgm:pt modelId="{843E9974-BE09-466F-A545-1EFD14836799}" type="pres">
      <dgm:prSet presAssocID="{8C28D875-8C99-4734-BF02-BAF44994E931}" presName="hierChild3" presStyleCnt="0"/>
      <dgm:spPr/>
    </dgm:pt>
    <dgm:pt modelId="{819C55E8-76E4-4A49-8058-C40C94FFDD55}" type="pres">
      <dgm:prSet presAssocID="{E69033D9-D177-40A4-8F54-3E8603DA5CEC}" presName="Name17" presStyleLbl="parChTrans1D3" presStyleIdx="0" presStyleCnt="1"/>
      <dgm:spPr/>
      <dgm:t>
        <a:bodyPr/>
        <a:lstStyle/>
        <a:p>
          <a:endParaRPr lang="en-NZ"/>
        </a:p>
      </dgm:t>
    </dgm:pt>
    <dgm:pt modelId="{DECC474B-B318-46DC-807A-0DF96D7BDAE8}" type="pres">
      <dgm:prSet presAssocID="{5B6E7E69-39AF-4E12-BE9A-6FA20D40E75B}" presName="hierRoot3" presStyleCnt="0"/>
      <dgm:spPr/>
    </dgm:pt>
    <dgm:pt modelId="{980AA456-47E8-4F85-94CE-784E03E04F1F}" type="pres">
      <dgm:prSet presAssocID="{5B6E7E69-39AF-4E12-BE9A-6FA20D40E75B}" presName="composite3" presStyleCnt="0"/>
      <dgm:spPr/>
    </dgm:pt>
    <dgm:pt modelId="{A7604062-B2DB-47A8-BF5D-2D88D5D84188}" type="pres">
      <dgm:prSet presAssocID="{5B6E7E69-39AF-4E12-BE9A-6FA20D40E75B}" presName="background3" presStyleLbl="node3" presStyleIdx="0" presStyleCnt="1"/>
      <dgm:spPr/>
    </dgm:pt>
    <dgm:pt modelId="{4550D7C3-45C5-454E-A901-C02A5088FB5E}" type="pres">
      <dgm:prSet presAssocID="{5B6E7E69-39AF-4E12-BE9A-6FA20D40E75B}" presName="text3" presStyleLbl="fgAcc3" presStyleIdx="0" presStyleCnt="1">
        <dgm:presLayoutVars>
          <dgm:chPref val="3"/>
        </dgm:presLayoutVars>
      </dgm:prSet>
      <dgm:spPr/>
      <dgm:t>
        <a:bodyPr/>
        <a:lstStyle/>
        <a:p>
          <a:endParaRPr lang="en-NZ"/>
        </a:p>
      </dgm:t>
    </dgm:pt>
    <dgm:pt modelId="{8AF8DCD8-540A-46C0-82DB-B4B73E1ACE05}" type="pres">
      <dgm:prSet presAssocID="{5B6E7E69-39AF-4E12-BE9A-6FA20D40E75B}" presName="hierChild4" presStyleCnt="0"/>
      <dgm:spPr/>
    </dgm:pt>
    <dgm:pt modelId="{4335FE1E-0BB9-46D3-AD60-8AE64D920E26}" type="pres">
      <dgm:prSet presAssocID="{C7945251-5DC4-4C26-A43F-777AC61FD57E}" presName="Name23" presStyleLbl="parChTrans1D4" presStyleIdx="0" presStyleCnt="4"/>
      <dgm:spPr/>
      <dgm:t>
        <a:bodyPr/>
        <a:lstStyle/>
        <a:p>
          <a:endParaRPr lang="en-NZ"/>
        </a:p>
      </dgm:t>
    </dgm:pt>
    <dgm:pt modelId="{D64E0BEB-31D8-465F-9CCF-FCAB17C5572C}" type="pres">
      <dgm:prSet presAssocID="{F275602C-36D3-4FF7-95C9-4191608FC9D8}" presName="hierRoot4" presStyleCnt="0"/>
      <dgm:spPr/>
    </dgm:pt>
    <dgm:pt modelId="{95B22BBD-AB50-464F-BAFB-4D838407852C}" type="pres">
      <dgm:prSet presAssocID="{F275602C-36D3-4FF7-95C9-4191608FC9D8}" presName="composite4" presStyleCnt="0"/>
      <dgm:spPr/>
    </dgm:pt>
    <dgm:pt modelId="{87573879-5011-49D4-9B14-1605E9679975}" type="pres">
      <dgm:prSet presAssocID="{F275602C-36D3-4FF7-95C9-4191608FC9D8}" presName="background4" presStyleLbl="node4" presStyleIdx="0" presStyleCnt="4"/>
      <dgm:spPr/>
    </dgm:pt>
    <dgm:pt modelId="{9D9156E2-C440-4175-8FEA-0D0452A61936}" type="pres">
      <dgm:prSet presAssocID="{F275602C-36D3-4FF7-95C9-4191608FC9D8}" presName="text4" presStyleLbl="fgAcc4" presStyleIdx="0" presStyleCnt="4">
        <dgm:presLayoutVars>
          <dgm:chPref val="3"/>
        </dgm:presLayoutVars>
      </dgm:prSet>
      <dgm:spPr/>
      <dgm:t>
        <a:bodyPr/>
        <a:lstStyle/>
        <a:p>
          <a:endParaRPr lang="en-NZ"/>
        </a:p>
      </dgm:t>
    </dgm:pt>
    <dgm:pt modelId="{6F6B94AE-D63F-4840-A76D-F19A38AACE80}" type="pres">
      <dgm:prSet presAssocID="{F275602C-36D3-4FF7-95C9-4191608FC9D8}" presName="hierChild5" presStyleCnt="0"/>
      <dgm:spPr/>
    </dgm:pt>
    <dgm:pt modelId="{4C251E23-635E-2E4A-85A5-AB43D1CAD29F}" type="pres">
      <dgm:prSet presAssocID="{9A236813-9964-B940-8FE9-E32D53700223}" presName="Name23" presStyleLbl="parChTrans1D4" presStyleIdx="1" presStyleCnt="4"/>
      <dgm:spPr/>
      <dgm:t>
        <a:bodyPr/>
        <a:lstStyle/>
        <a:p>
          <a:endParaRPr lang="en-US"/>
        </a:p>
      </dgm:t>
    </dgm:pt>
    <dgm:pt modelId="{F9DA5F44-F692-3840-95BC-731EBCC8AE35}" type="pres">
      <dgm:prSet presAssocID="{CD779FBD-1FCA-8B4D-883D-04F1299B20F5}" presName="hierRoot4" presStyleCnt="0"/>
      <dgm:spPr/>
    </dgm:pt>
    <dgm:pt modelId="{F6052FD6-AF3E-C44E-92E7-D87CFBB5F094}" type="pres">
      <dgm:prSet presAssocID="{CD779FBD-1FCA-8B4D-883D-04F1299B20F5}" presName="composite4" presStyleCnt="0"/>
      <dgm:spPr/>
    </dgm:pt>
    <dgm:pt modelId="{0EEBC9BE-9068-6B49-B537-BF17B495DF57}" type="pres">
      <dgm:prSet presAssocID="{CD779FBD-1FCA-8B4D-883D-04F1299B20F5}" presName="background4" presStyleLbl="node4" presStyleIdx="1" presStyleCnt="4"/>
      <dgm:spPr/>
    </dgm:pt>
    <dgm:pt modelId="{B884EFD7-EB44-4E49-A8CD-2E8B07A7425F}" type="pres">
      <dgm:prSet presAssocID="{CD779FBD-1FCA-8B4D-883D-04F1299B20F5}" presName="text4" presStyleLbl="fgAcc4" presStyleIdx="1" presStyleCnt="4">
        <dgm:presLayoutVars>
          <dgm:chPref val="3"/>
        </dgm:presLayoutVars>
      </dgm:prSet>
      <dgm:spPr/>
      <dgm:t>
        <a:bodyPr/>
        <a:lstStyle/>
        <a:p>
          <a:endParaRPr lang="en-US"/>
        </a:p>
      </dgm:t>
    </dgm:pt>
    <dgm:pt modelId="{AB41832C-F5CF-CE4E-ADF9-84546A98CAD3}" type="pres">
      <dgm:prSet presAssocID="{CD779FBD-1FCA-8B4D-883D-04F1299B20F5}" presName="hierChild5" presStyleCnt="0"/>
      <dgm:spPr/>
    </dgm:pt>
    <dgm:pt modelId="{FD99B3DC-89E7-FB4B-AB3C-750E5FC750F8}" type="pres">
      <dgm:prSet presAssocID="{7FF8B877-3E5B-E449-8DDA-6A5F4616759B}" presName="Name23" presStyleLbl="parChTrans1D4" presStyleIdx="2" presStyleCnt="4"/>
      <dgm:spPr/>
      <dgm:t>
        <a:bodyPr/>
        <a:lstStyle/>
        <a:p>
          <a:endParaRPr lang="en-US"/>
        </a:p>
      </dgm:t>
    </dgm:pt>
    <dgm:pt modelId="{F65031DB-6DCA-7149-91C5-11EA649EA30B}" type="pres">
      <dgm:prSet presAssocID="{A66341EB-DFB0-484C-BB60-641C8F8E4A6C}" presName="hierRoot4" presStyleCnt="0"/>
      <dgm:spPr/>
    </dgm:pt>
    <dgm:pt modelId="{2EA00C00-0D81-8E45-93B1-1E564D8295E5}" type="pres">
      <dgm:prSet presAssocID="{A66341EB-DFB0-484C-BB60-641C8F8E4A6C}" presName="composite4" presStyleCnt="0"/>
      <dgm:spPr/>
    </dgm:pt>
    <dgm:pt modelId="{BD0A2974-47EF-094C-8BC9-5E192508C7AE}" type="pres">
      <dgm:prSet presAssocID="{A66341EB-DFB0-484C-BB60-641C8F8E4A6C}" presName="background4" presStyleLbl="node4" presStyleIdx="2" presStyleCnt="4"/>
      <dgm:spPr/>
    </dgm:pt>
    <dgm:pt modelId="{D5FA74F2-B311-F144-9E38-884C2D0D835B}" type="pres">
      <dgm:prSet presAssocID="{A66341EB-DFB0-484C-BB60-641C8F8E4A6C}" presName="text4" presStyleLbl="fgAcc4" presStyleIdx="2" presStyleCnt="4">
        <dgm:presLayoutVars>
          <dgm:chPref val="3"/>
        </dgm:presLayoutVars>
      </dgm:prSet>
      <dgm:spPr/>
      <dgm:t>
        <a:bodyPr/>
        <a:lstStyle/>
        <a:p>
          <a:endParaRPr lang="en-US"/>
        </a:p>
      </dgm:t>
    </dgm:pt>
    <dgm:pt modelId="{D445D36B-8FDB-BB46-967E-D73382BDC316}" type="pres">
      <dgm:prSet presAssocID="{A66341EB-DFB0-484C-BB60-641C8F8E4A6C}" presName="hierChild5" presStyleCnt="0"/>
      <dgm:spPr/>
    </dgm:pt>
    <dgm:pt modelId="{A5CDB546-BBB2-D34A-939F-10FA124331A8}" type="pres">
      <dgm:prSet presAssocID="{9B55AE93-57AD-7443-8D82-1E0599E95434}" presName="Name23" presStyleLbl="parChTrans1D4" presStyleIdx="3" presStyleCnt="4"/>
      <dgm:spPr/>
      <dgm:t>
        <a:bodyPr/>
        <a:lstStyle/>
        <a:p>
          <a:endParaRPr lang="en-US"/>
        </a:p>
      </dgm:t>
    </dgm:pt>
    <dgm:pt modelId="{414EEE03-46E1-A44F-97F5-5DF078819F2E}" type="pres">
      <dgm:prSet presAssocID="{401E58B1-74F8-6C4D-925F-BBD9E2718B5F}" presName="hierRoot4" presStyleCnt="0"/>
      <dgm:spPr/>
    </dgm:pt>
    <dgm:pt modelId="{EEDDC96F-5A29-D340-81C9-403EFB740B23}" type="pres">
      <dgm:prSet presAssocID="{401E58B1-74F8-6C4D-925F-BBD9E2718B5F}" presName="composite4" presStyleCnt="0"/>
      <dgm:spPr/>
    </dgm:pt>
    <dgm:pt modelId="{515B8906-477F-2446-B319-F6383850E726}" type="pres">
      <dgm:prSet presAssocID="{401E58B1-74F8-6C4D-925F-BBD9E2718B5F}" presName="background4" presStyleLbl="node4" presStyleIdx="3" presStyleCnt="4"/>
      <dgm:spPr/>
    </dgm:pt>
    <dgm:pt modelId="{E3199EC0-07D7-6640-BDB8-FE6AF2012468}" type="pres">
      <dgm:prSet presAssocID="{401E58B1-74F8-6C4D-925F-BBD9E2718B5F}" presName="text4" presStyleLbl="fgAcc4" presStyleIdx="3" presStyleCnt="4">
        <dgm:presLayoutVars>
          <dgm:chPref val="3"/>
        </dgm:presLayoutVars>
      </dgm:prSet>
      <dgm:spPr/>
      <dgm:t>
        <a:bodyPr/>
        <a:lstStyle/>
        <a:p>
          <a:endParaRPr lang="en-US"/>
        </a:p>
      </dgm:t>
    </dgm:pt>
    <dgm:pt modelId="{FF7E8150-3B96-FB4F-9173-86FE848B1A96}" type="pres">
      <dgm:prSet presAssocID="{401E58B1-74F8-6C4D-925F-BBD9E2718B5F}" presName="hierChild5" presStyleCnt="0"/>
      <dgm:spPr/>
    </dgm:pt>
  </dgm:ptLst>
  <dgm:cxnLst>
    <dgm:cxn modelId="{31CE7200-77BA-184F-BC89-BBD14AD038C7}" type="presOf" srcId="{A66341EB-DFB0-484C-BB60-641C8F8E4A6C}" destId="{D5FA74F2-B311-F144-9E38-884C2D0D835B}" srcOrd="0" destOrd="0" presId="urn:microsoft.com/office/officeart/2005/8/layout/hierarchy1"/>
    <dgm:cxn modelId="{49D1585F-70F4-49BC-9BBE-EF7E5AB3E877}" srcId="{3E951D2C-E3F3-49D0-83C7-126C84278CD8}" destId="{8C28D875-8C99-4734-BF02-BAF44994E931}" srcOrd="1" destOrd="0" parTransId="{0C8F5899-91CC-4FF7-AF12-FBE450687D72}" sibTransId="{B04A90FE-C082-43F5-8E11-734412BE0150}"/>
    <dgm:cxn modelId="{0AB54927-42FA-F543-B512-443FF8C3DD6F}" type="presOf" srcId="{401E58B1-74F8-6C4D-925F-BBD9E2718B5F}" destId="{E3199EC0-07D7-6640-BDB8-FE6AF2012468}" srcOrd="0" destOrd="0" presId="urn:microsoft.com/office/officeart/2005/8/layout/hierarchy1"/>
    <dgm:cxn modelId="{FC8F197E-448B-0F43-946D-E17EF0FB307E}" type="presOf" srcId="{E69033D9-D177-40A4-8F54-3E8603DA5CEC}" destId="{819C55E8-76E4-4A49-8058-C40C94FFDD55}" srcOrd="0" destOrd="0" presId="urn:microsoft.com/office/officeart/2005/8/layout/hierarchy1"/>
    <dgm:cxn modelId="{55030A58-2CFE-AF4C-A34E-CC0BD128C854}" srcId="{F275602C-36D3-4FF7-95C9-4191608FC9D8}" destId="{401E58B1-74F8-6C4D-925F-BBD9E2718B5F}" srcOrd="2" destOrd="0" parTransId="{9B55AE93-57AD-7443-8D82-1E0599E95434}" sibTransId="{F7FFABF3-D63C-BE45-A8FC-13D6D764BB66}"/>
    <dgm:cxn modelId="{77C6336B-3F31-7E4C-B56A-3AF273EBF6D6}" srcId="{F275602C-36D3-4FF7-95C9-4191608FC9D8}" destId="{CD779FBD-1FCA-8B4D-883D-04F1299B20F5}" srcOrd="0" destOrd="0" parTransId="{9A236813-9964-B940-8FE9-E32D53700223}" sibTransId="{47B69859-9CF0-9749-899F-C0BB679A78AC}"/>
    <dgm:cxn modelId="{E422BC79-8A73-C841-9726-9364D60AB0D9}" type="presOf" srcId="{8C28D875-8C99-4734-BF02-BAF44994E931}" destId="{EC49DFC5-187F-424B-ABE2-2B583DAAD64D}" srcOrd="0" destOrd="0" presId="urn:microsoft.com/office/officeart/2005/8/layout/hierarchy1"/>
    <dgm:cxn modelId="{A06FD98A-2008-0243-A78E-AC96BFCF7082}" type="presOf" srcId="{E7CD3BE9-9D83-400C-A543-5E491BF46EDE}" destId="{0A203097-4A87-4DCE-BACE-01C33D425DFD}" srcOrd="0" destOrd="0" presId="urn:microsoft.com/office/officeart/2005/8/layout/hierarchy1"/>
    <dgm:cxn modelId="{60628354-6001-6048-9391-2F73D6F159D6}" type="presOf" srcId="{9A236813-9964-B940-8FE9-E32D53700223}" destId="{4C251E23-635E-2E4A-85A5-AB43D1CAD29F}" srcOrd="0" destOrd="0" presId="urn:microsoft.com/office/officeart/2005/8/layout/hierarchy1"/>
    <dgm:cxn modelId="{7161ED48-1CA9-E742-BA44-625B655C61AC}" type="presOf" srcId="{5B6E7E69-39AF-4E12-BE9A-6FA20D40E75B}" destId="{4550D7C3-45C5-454E-A901-C02A5088FB5E}" srcOrd="0" destOrd="0" presId="urn:microsoft.com/office/officeart/2005/8/layout/hierarchy1"/>
    <dgm:cxn modelId="{BA6F6A8E-A4E0-B540-AB76-2619AB54EE7B}" type="presOf" srcId="{0C8F5899-91CC-4FF7-AF12-FBE450687D72}" destId="{C1E5616D-B190-41EE-B622-BB006B228362}" srcOrd="0" destOrd="0" presId="urn:microsoft.com/office/officeart/2005/8/layout/hierarchy1"/>
    <dgm:cxn modelId="{5CE3A607-7283-0E4F-8633-D4C80722E4CF}" type="presOf" srcId="{3E951D2C-E3F3-49D0-83C7-126C84278CD8}" destId="{E1F6E1B4-5EF5-412C-BE08-8C0FB9149687}" srcOrd="0" destOrd="0" presId="urn:microsoft.com/office/officeart/2005/8/layout/hierarchy1"/>
    <dgm:cxn modelId="{E7F13ED4-5B2E-794C-8D99-459F17FBB3AC}" type="presOf" srcId="{F275602C-36D3-4FF7-95C9-4191608FC9D8}" destId="{9D9156E2-C440-4175-8FEA-0D0452A61936}" srcOrd="0" destOrd="0" presId="urn:microsoft.com/office/officeart/2005/8/layout/hierarchy1"/>
    <dgm:cxn modelId="{AB8A68F0-42C7-442D-A529-8B6E77897EDD}" srcId="{3E951D2C-E3F3-49D0-83C7-126C84278CD8}" destId="{478F4411-EE56-4F34-AEBA-3200A90BD159}" srcOrd="0" destOrd="0" parTransId="{E7CD3BE9-9D83-400C-A543-5E491BF46EDE}" sibTransId="{0D1C02D9-2E20-4AB9-9286-92AA1B1DF5A1}"/>
    <dgm:cxn modelId="{F968054E-81B4-4448-A3EF-D63E3F856299}" type="presOf" srcId="{9B55AE93-57AD-7443-8D82-1E0599E95434}" destId="{A5CDB546-BBB2-D34A-939F-10FA124331A8}" srcOrd="0" destOrd="0" presId="urn:microsoft.com/office/officeart/2005/8/layout/hierarchy1"/>
    <dgm:cxn modelId="{938F558F-8650-4401-B9DB-3EA6BA446B24}" srcId="{8C28D875-8C99-4734-BF02-BAF44994E931}" destId="{5B6E7E69-39AF-4E12-BE9A-6FA20D40E75B}" srcOrd="0" destOrd="0" parTransId="{E69033D9-D177-40A4-8F54-3E8603DA5CEC}" sibTransId="{8EAF197A-1D26-41FC-B09B-93E26F7E96D3}"/>
    <dgm:cxn modelId="{3EFA5BDD-DBE7-F24B-A9A9-6863AD2AEC2D}" srcId="{F275602C-36D3-4FF7-95C9-4191608FC9D8}" destId="{A66341EB-DFB0-484C-BB60-641C8F8E4A6C}" srcOrd="1" destOrd="0" parTransId="{7FF8B877-3E5B-E449-8DDA-6A5F4616759B}" sibTransId="{BAB6B220-0627-AE46-9CB4-41255A4B70F7}"/>
    <dgm:cxn modelId="{69B5D6B1-E224-432A-B8EB-C7E1A85F8A49}" srcId="{E7C70C5D-1E55-47A3-82B0-F79325BAA988}" destId="{3E951D2C-E3F3-49D0-83C7-126C84278CD8}" srcOrd="0" destOrd="0" parTransId="{CA04EBFC-9475-43AF-A36F-FE0577268A09}" sibTransId="{6C8C18D2-1852-4010-822F-9696C37A163D}"/>
    <dgm:cxn modelId="{18559365-561A-8E46-8AB9-B4125C4DCA0C}" type="presOf" srcId="{7FF8B877-3E5B-E449-8DDA-6A5F4616759B}" destId="{FD99B3DC-89E7-FB4B-AB3C-750E5FC750F8}" srcOrd="0" destOrd="0" presId="urn:microsoft.com/office/officeart/2005/8/layout/hierarchy1"/>
    <dgm:cxn modelId="{43CB73A2-10DE-A44C-B08A-44D1C91115EB}" type="presOf" srcId="{C7945251-5DC4-4C26-A43F-777AC61FD57E}" destId="{4335FE1E-0BB9-46D3-AD60-8AE64D920E26}" srcOrd="0" destOrd="0" presId="urn:microsoft.com/office/officeart/2005/8/layout/hierarchy1"/>
    <dgm:cxn modelId="{BAD94343-955C-924F-A5AD-2430E18EE6FF}" type="presOf" srcId="{E7C70C5D-1E55-47A3-82B0-F79325BAA988}" destId="{97E789AC-74DE-40BA-82B7-D2962E485ED0}" srcOrd="0" destOrd="0" presId="urn:microsoft.com/office/officeart/2005/8/layout/hierarchy1"/>
    <dgm:cxn modelId="{222DD530-B60F-F844-9BEC-EBD5C85A5605}" type="presOf" srcId="{478F4411-EE56-4F34-AEBA-3200A90BD159}" destId="{2A2DF1AF-5CC5-4AD7-8C1A-F01E91D359B6}" srcOrd="0" destOrd="0" presId="urn:microsoft.com/office/officeart/2005/8/layout/hierarchy1"/>
    <dgm:cxn modelId="{3AE91AAE-9D5A-4444-8390-FF6AA3974120}" type="presOf" srcId="{CD779FBD-1FCA-8B4D-883D-04F1299B20F5}" destId="{B884EFD7-EB44-4E49-A8CD-2E8B07A7425F}" srcOrd="0" destOrd="0" presId="urn:microsoft.com/office/officeart/2005/8/layout/hierarchy1"/>
    <dgm:cxn modelId="{4A8BE287-2B7F-4175-A680-7410516E9F9E}" srcId="{5B6E7E69-39AF-4E12-BE9A-6FA20D40E75B}" destId="{F275602C-36D3-4FF7-95C9-4191608FC9D8}" srcOrd="0" destOrd="0" parTransId="{C7945251-5DC4-4C26-A43F-777AC61FD57E}" sibTransId="{F3337DB0-19F1-4BA4-A153-65ACDD11280D}"/>
    <dgm:cxn modelId="{ED231A53-0D5D-C345-AF33-9207B8C7E951}" type="presParOf" srcId="{97E789AC-74DE-40BA-82B7-D2962E485ED0}" destId="{6324EA2F-FC17-4D89-960E-7202504D9C37}" srcOrd="0" destOrd="0" presId="urn:microsoft.com/office/officeart/2005/8/layout/hierarchy1"/>
    <dgm:cxn modelId="{94C760F4-255D-7B45-8B39-B00CBBB39C4B}" type="presParOf" srcId="{6324EA2F-FC17-4D89-960E-7202504D9C37}" destId="{9E66EA8D-6B53-4B10-B387-D937CF84F9C4}" srcOrd="0" destOrd="0" presId="urn:microsoft.com/office/officeart/2005/8/layout/hierarchy1"/>
    <dgm:cxn modelId="{744E7D62-6C4A-6A4A-9A39-93CCE8EF3320}" type="presParOf" srcId="{9E66EA8D-6B53-4B10-B387-D937CF84F9C4}" destId="{194ECD46-3482-45E6-897C-B7773FC30080}" srcOrd="0" destOrd="0" presId="urn:microsoft.com/office/officeart/2005/8/layout/hierarchy1"/>
    <dgm:cxn modelId="{2C5B414B-3DF8-E342-98B8-7FFDE55809E0}" type="presParOf" srcId="{9E66EA8D-6B53-4B10-B387-D937CF84F9C4}" destId="{E1F6E1B4-5EF5-412C-BE08-8C0FB9149687}" srcOrd="1" destOrd="0" presId="urn:microsoft.com/office/officeart/2005/8/layout/hierarchy1"/>
    <dgm:cxn modelId="{1BF9D239-65A4-7347-9E3F-A58EAFE28ABC}" type="presParOf" srcId="{6324EA2F-FC17-4D89-960E-7202504D9C37}" destId="{606FEFEA-D12E-4556-B16A-C8B82A2D93D2}" srcOrd="1" destOrd="0" presId="urn:microsoft.com/office/officeart/2005/8/layout/hierarchy1"/>
    <dgm:cxn modelId="{593B75FE-B4EF-9C4B-A0A5-358C9C1461D2}" type="presParOf" srcId="{606FEFEA-D12E-4556-B16A-C8B82A2D93D2}" destId="{0A203097-4A87-4DCE-BACE-01C33D425DFD}" srcOrd="0" destOrd="0" presId="urn:microsoft.com/office/officeart/2005/8/layout/hierarchy1"/>
    <dgm:cxn modelId="{11F8B3F6-3A01-764C-9196-D420995F3AE9}" type="presParOf" srcId="{606FEFEA-D12E-4556-B16A-C8B82A2D93D2}" destId="{8D32337C-BA4A-4404-9C87-DF1689BEBB98}" srcOrd="1" destOrd="0" presId="urn:microsoft.com/office/officeart/2005/8/layout/hierarchy1"/>
    <dgm:cxn modelId="{59C683FC-CCD2-6E42-9204-B7A930F92A41}" type="presParOf" srcId="{8D32337C-BA4A-4404-9C87-DF1689BEBB98}" destId="{B536A06B-28D3-4219-A363-97D6F31DC40C}" srcOrd="0" destOrd="0" presId="urn:microsoft.com/office/officeart/2005/8/layout/hierarchy1"/>
    <dgm:cxn modelId="{3483D4C9-0BA4-F942-BDC7-533644E5846E}" type="presParOf" srcId="{B536A06B-28D3-4219-A363-97D6F31DC40C}" destId="{CCEC1524-8D42-4D90-8DDB-98F07B81F058}" srcOrd="0" destOrd="0" presId="urn:microsoft.com/office/officeart/2005/8/layout/hierarchy1"/>
    <dgm:cxn modelId="{1E0F7FEF-6828-2147-A197-824D1F1CE93E}" type="presParOf" srcId="{B536A06B-28D3-4219-A363-97D6F31DC40C}" destId="{2A2DF1AF-5CC5-4AD7-8C1A-F01E91D359B6}" srcOrd="1" destOrd="0" presId="urn:microsoft.com/office/officeart/2005/8/layout/hierarchy1"/>
    <dgm:cxn modelId="{D5AEEEB3-FB0E-9F40-8898-F1541658AB59}" type="presParOf" srcId="{8D32337C-BA4A-4404-9C87-DF1689BEBB98}" destId="{25805FB3-B41E-4EAC-A9EA-25EFE705BDDC}" srcOrd="1" destOrd="0" presId="urn:microsoft.com/office/officeart/2005/8/layout/hierarchy1"/>
    <dgm:cxn modelId="{9BF6C8A2-E41A-FB48-9B84-2DA48EE3C76E}" type="presParOf" srcId="{606FEFEA-D12E-4556-B16A-C8B82A2D93D2}" destId="{C1E5616D-B190-41EE-B622-BB006B228362}" srcOrd="2" destOrd="0" presId="urn:microsoft.com/office/officeart/2005/8/layout/hierarchy1"/>
    <dgm:cxn modelId="{012EFB9C-082D-0E4D-A267-D3296D7BF731}" type="presParOf" srcId="{606FEFEA-D12E-4556-B16A-C8B82A2D93D2}" destId="{48798657-9A92-4720-A324-C27C222AC48D}" srcOrd="3" destOrd="0" presId="urn:microsoft.com/office/officeart/2005/8/layout/hierarchy1"/>
    <dgm:cxn modelId="{58ECD320-6034-5A4D-A72B-BBA249FAC22A}" type="presParOf" srcId="{48798657-9A92-4720-A324-C27C222AC48D}" destId="{5CDBD31E-ADA7-455A-91E8-6FD9F20BE37E}" srcOrd="0" destOrd="0" presId="urn:microsoft.com/office/officeart/2005/8/layout/hierarchy1"/>
    <dgm:cxn modelId="{B7FAF186-9CC9-ED42-A9AD-4D5CEDEE7F35}" type="presParOf" srcId="{5CDBD31E-ADA7-455A-91E8-6FD9F20BE37E}" destId="{789E986F-BB65-4E08-A26A-DEE90CAFC9D4}" srcOrd="0" destOrd="0" presId="urn:microsoft.com/office/officeart/2005/8/layout/hierarchy1"/>
    <dgm:cxn modelId="{3AE5AB75-135A-CB4C-80E8-849FFA9EC9BE}" type="presParOf" srcId="{5CDBD31E-ADA7-455A-91E8-6FD9F20BE37E}" destId="{EC49DFC5-187F-424B-ABE2-2B583DAAD64D}" srcOrd="1" destOrd="0" presId="urn:microsoft.com/office/officeart/2005/8/layout/hierarchy1"/>
    <dgm:cxn modelId="{9AB0603F-D5C7-A340-9E47-587B6871F17E}" type="presParOf" srcId="{48798657-9A92-4720-A324-C27C222AC48D}" destId="{843E9974-BE09-466F-A545-1EFD14836799}" srcOrd="1" destOrd="0" presId="urn:microsoft.com/office/officeart/2005/8/layout/hierarchy1"/>
    <dgm:cxn modelId="{31619D24-A7ED-574A-9149-7C29D55CE5D1}" type="presParOf" srcId="{843E9974-BE09-466F-A545-1EFD14836799}" destId="{819C55E8-76E4-4A49-8058-C40C94FFDD55}" srcOrd="0" destOrd="0" presId="urn:microsoft.com/office/officeart/2005/8/layout/hierarchy1"/>
    <dgm:cxn modelId="{B8326AD6-115E-B549-816F-1A47CB647C9C}" type="presParOf" srcId="{843E9974-BE09-466F-A545-1EFD14836799}" destId="{DECC474B-B318-46DC-807A-0DF96D7BDAE8}" srcOrd="1" destOrd="0" presId="urn:microsoft.com/office/officeart/2005/8/layout/hierarchy1"/>
    <dgm:cxn modelId="{868CAF8F-4786-754D-88C8-33C2F327FF7D}" type="presParOf" srcId="{DECC474B-B318-46DC-807A-0DF96D7BDAE8}" destId="{980AA456-47E8-4F85-94CE-784E03E04F1F}" srcOrd="0" destOrd="0" presId="urn:microsoft.com/office/officeart/2005/8/layout/hierarchy1"/>
    <dgm:cxn modelId="{7B016AF0-6509-3C4F-A76E-219D7DA47677}" type="presParOf" srcId="{980AA456-47E8-4F85-94CE-784E03E04F1F}" destId="{A7604062-B2DB-47A8-BF5D-2D88D5D84188}" srcOrd="0" destOrd="0" presId="urn:microsoft.com/office/officeart/2005/8/layout/hierarchy1"/>
    <dgm:cxn modelId="{23CA2D2F-6BA7-CA43-A594-CF93756E6E5C}" type="presParOf" srcId="{980AA456-47E8-4F85-94CE-784E03E04F1F}" destId="{4550D7C3-45C5-454E-A901-C02A5088FB5E}" srcOrd="1" destOrd="0" presId="urn:microsoft.com/office/officeart/2005/8/layout/hierarchy1"/>
    <dgm:cxn modelId="{FD8224C7-4FA1-BF48-9795-83CC2EAEC93E}" type="presParOf" srcId="{DECC474B-B318-46DC-807A-0DF96D7BDAE8}" destId="{8AF8DCD8-540A-46C0-82DB-B4B73E1ACE05}" srcOrd="1" destOrd="0" presId="urn:microsoft.com/office/officeart/2005/8/layout/hierarchy1"/>
    <dgm:cxn modelId="{BC1E9BDE-BCC7-EA45-B297-7DA8734CE850}" type="presParOf" srcId="{8AF8DCD8-540A-46C0-82DB-B4B73E1ACE05}" destId="{4335FE1E-0BB9-46D3-AD60-8AE64D920E26}" srcOrd="0" destOrd="0" presId="urn:microsoft.com/office/officeart/2005/8/layout/hierarchy1"/>
    <dgm:cxn modelId="{41F650D5-1783-0344-AD6D-1A426831DA6D}" type="presParOf" srcId="{8AF8DCD8-540A-46C0-82DB-B4B73E1ACE05}" destId="{D64E0BEB-31D8-465F-9CCF-FCAB17C5572C}" srcOrd="1" destOrd="0" presId="urn:microsoft.com/office/officeart/2005/8/layout/hierarchy1"/>
    <dgm:cxn modelId="{FEB7020E-BF1C-0A48-9404-345C62836670}" type="presParOf" srcId="{D64E0BEB-31D8-465F-9CCF-FCAB17C5572C}" destId="{95B22BBD-AB50-464F-BAFB-4D838407852C}" srcOrd="0" destOrd="0" presId="urn:microsoft.com/office/officeart/2005/8/layout/hierarchy1"/>
    <dgm:cxn modelId="{C95CF43B-424E-804F-BC9C-33FFF51D8CF0}" type="presParOf" srcId="{95B22BBD-AB50-464F-BAFB-4D838407852C}" destId="{87573879-5011-49D4-9B14-1605E9679975}" srcOrd="0" destOrd="0" presId="urn:microsoft.com/office/officeart/2005/8/layout/hierarchy1"/>
    <dgm:cxn modelId="{1CEE992C-1A88-CB49-9F1A-617517378A11}" type="presParOf" srcId="{95B22BBD-AB50-464F-BAFB-4D838407852C}" destId="{9D9156E2-C440-4175-8FEA-0D0452A61936}" srcOrd="1" destOrd="0" presId="urn:microsoft.com/office/officeart/2005/8/layout/hierarchy1"/>
    <dgm:cxn modelId="{E21C3E58-AD38-0D40-A94D-40C13700AB3C}" type="presParOf" srcId="{D64E0BEB-31D8-465F-9CCF-FCAB17C5572C}" destId="{6F6B94AE-D63F-4840-A76D-F19A38AACE80}" srcOrd="1" destOrd="0" presId="urn:microsoft.com/office/officeart/2005/8/layout/hierarchy1"/>
    <dgm:cxn modelId="{40866980-BE9B-1A4A-9C10-778DAFDD504A}" type="presParOf" srcId="{6F6B94AE-D63F-4840-A76D-F19A38AACE80}" destId="{4C251E23-635E-2E4A-85A5-AB43D1CAD29F}" srcOrd="0" destOrd="0" presId="urn:microsoft.com/office/officeart/2005/8/layout/hierarchy1"/>
    <dgm:cxn modelId="{CDD0F8EE-2622-FC4E-A858-A272E1C4FB40}" type="presParOf" srcId="{6F6B94AE-D63F-4840-A76D-F19A38AACE80}" destId="{F9DA5F44-F692-3840-95BC-731EBCC8AE35}" srcOrd="1" destOrd="0" presId="urn:microsoft.com/office/officeart/2005/8/layout/hierarchy1"/>
    <dgm:cxn modelId="{2399CA6A-29A9-2441-87DB-8C0A3094E0C9}" type="presParOf" srcId="{F9DA5F44-F692-3840-95BC-731EBCC8AE35}" destId="{F6052FD6-AF3E-C44E-92E7-D87CFBB5F094}" srcOrd="0" destOrd="0" presId="urn:microsoft.com/office/officeart/2005/8/layout/hierarchy1"/>
    <dgm:cxn modelId="{4E4CE818-88A7-1648-B4D4-C58469555A01}" type="presParOf" srcId="{F6052FD6-AF3E-C44E-92E7-D87CFBB5F094}" destId="{0EEBC9BE-9068-6B49-B537-BF17B495DF57}" srcOrd="0" destOrd="0" presId="urn:microsoft.com/office/officeart/2005/8/layout/hierarchy1"/>
    <dgm:cxn modelId="{BB1CAF6B-044C-7140-896B-DFFDCB0D3FAC}" type="presParOf" srcId="{F6052FD6-AF3E-C44E-92E7-D87CFBB5F094}" destId="{B884EFD7-EB44-4E49-A8CD-2E8B07A7425F}" srcOrd="1" destOrd="0" presId="urn:microsoft.com/office/officeart/2005/8/layout/hierarchy1"/>
    <dgm:cxn modelId="{B0466AF3-C6DE-7445-BEA2-CFC937BD5C56}" type="presParOf" srcId="{F9DA5F44-F692-3840-95BC-731EBCC8AE35}" destId="{AB41832C-F5CF-CE4E-ADF9-84546A98CAD3}" srcOrd="1" destOrd="0" presId="urn:microsoft.com/office/officeart/2005/8/layout/hierarchy1"/>
    <dgm:cxn modelId="{4FF09155-7698-9946-A70D-BB1E18181A58}" type="presParOf" srcId="{6F6B94AE-D63F-4840-A76D-F19A38AACE80}" destId="{FD99B3DC-89E7-FB4B-AB3C-750E5FC750F8}" srcOrd="2" destOrd="0" presId="urn:microsoft.com/office/officeart/2005/8/layout/hierarchy1"/>
    <dgm:cxn modelId="{FC9554F0-A91B-C54D-B93D-18EE65305E05}" type="presParOf" srcId="{6F6B94AE-D63F-4840-A76D-F19A38AACE80}" destId="{F65031DB-6DCA-7149-91C5-11EA649EA30B}" srcOrd="3" destOrd="0" presId="urn:microsoft.com/office/officeart/2005/8/layout/hierarchy1"/>
    <dgm:cxn modelId="{A8B3EDE0-CFD4-984C-9938-DFC22189BE6B}" type="presParOf" srcId="{F65031DB-6DCA-7149-91C5-11EA649EA30B}" destId="{2EA00C00-0D81-8E45-93B1-1E564D8295E5}" srcOrd="0" destOrd="0" presId="urn:microsoft.com/office/officeart/2005/8/layout/hierarchy1"/>
    <dgm:cxn modelId="{101050DC-0C43-BD4E-B365-CBC71ABE823A}" type="presParOf" srcId="{2EA00C00-0D81-8E45-93B1-1E564D8295E5}" destId="{BD0A2974-47EF-094C-8BC9-5E192508C7AE}" srcOrd="0" destOrd="0" presId="urn:microsoft.com/office/officeart/2005/8/layout/hierarchy1"/>
    <dgm:cxn modelId="{933EB863-7703-1F4A-B274-2500EAE2D271}" type="presParOf" srcId="{2EA00C00-0D81-8E45-93B1-1E564D8295E5}" destId="{D5FA74F2-B311-F144-9E38-884C2D0D835B}" srcOrd="1" destOrd="0" presId="urn:microsoft.com/office/officeart/2005/8/layout/hierarchy1"/>
    <dgm:cxn modelId="{2A8F3DBD-91FA-E740-83E1-00D7C31E33BB}" type="presParOf" srcId="{F65031DB-6DCA-7149-91C5-11EA649EA30B}" destId="{D445D36B-8FDB-BB46-967E-D73382BDC316}" srcOrd="1" destOrd="0" presId="urn:microsoft.com/office/officeart/2005/8/layout/hierarchy1"/>
    <dgm:cxn modelId="{3BBCBA00-161B-D342-9C80-90549D8186C6}" type="presParOf" srcId="{6F6B94AE-D63F-4840-A76D-F19A38AACE80}" destId="{A5CDB546-BBB2-D34A-939F-10FA124331A8}" srcOrd="4" destOrd="0" presId="urn:microsoft.com/office/officeart/2005/8/layout/hierarchy1"/>
    <dgm:cxn modelId="{DD90B532-1403-6D45-993F-9BED1CE3385E}" type="presParOf" srcId="{6F6B94AE-D63F-4840-A76D-F19A38AACE80}" destId="{414EEE03-46E1-A44F-97F5-5DF078819F2E}" srcOrd="5" destOrd="0" presId="urn:microsoft.com/office/officeart/2005/8/layout/hierarchy1"/>
    <dgm:cxn modelId="{0D1434BD-936B-1741-BF91-D07C4ECFAC99}" type="presParOf" srcId="{414EEE03-46E1-A44F-97F5-5DF078819F2E}" destId="{EEDDC96F-5A29-D340-81C9-403EFB740B23}" srcOrd="0" destOrd="0" presId="urn:microsoft.com/office/officeart/2005/8/layout/hierarchy1"/>
    <dgm:cxn modelId="{A6E3AED2-0E88-BF4A-94C1-00F9DE5997E9}" type="presParOf" srcId="{EEDDC96F-5A29-D340-81C9-403EFB740B23}" destId="{515B8906-477F-2446-B319-F6383850E726}" srcOrd="0" destOrd="0" presId="urn:microsoft.com/office/officeart/2005/8/layout/hierarchy1"/>
    <dgm:cxn modelId="{254A93C6-E7C6-0E45-936D-7C9E83B2CFE5}" type="presParOf" srcId="{EEDDC96F-5A29-D340-81C9-403EFB740B23}" destId="{E3199EC0-07D7-6640-BDB8-FE6AF2012468}" srcOrd="1" destOrd="0" presId="urn:microsoft.com/office/officeart/2005/8/layout/hierarchy1"/>
    <dgm:cxn modelId="{5EDB62C0-30CD-6848-BFB8-2F81CD84DE26}" type="presParOf" srcId="{414EEE03-46E1-A44F-97F5-5DF078819F2E}" destId="{FF7E8150-3B96-FB4F-9173-86FE848B1A9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DB546-BBB2-D34A-939F-10FA124331A8}">
      <dsp:nvSpPr>
        <dsp:cNvPr id="0" name=""/>
        <dsp:cNvSpPr/>
      </dsp:nvSpPr>
      <dsp:spPr>
        <a:xfrm>
          <a:off x="2190600" y="3130193"/>
          <a:ext cx="1120884" cy="266719"/>
        </a:xfrm>
        <a:custGeom>
          <a:avLst/>
          <a:gdLst/>
          <a:ahLst/>
          <a:cxnLst/>
          <a:rect l="0" t="0" r="0" b="0"/>
          <a:pathLst>
            <a:path>
              <a:moveTo>
                <a:pt x="0" y="0"/>
              </a:moveTo>
              <a:lnTo>
                <a:pt x="0" y="181761"/>
              </a:lnTo>
              <a:lnTo>
                <a:pt x="1120884" y="181761"/>
              </a:lnTo>
              <a:lnTo>
                <a:pt x="1120884" y="26671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99B3DC-89E7-FB4B-AB3C-750E5FC750F8}">
      <dsp:nvSpPr>
        <dsp:cNvPr id="0" name=""/>
        <dsp:cNvSpPr/>
      </dsp:nvSpPr>
      <dsp:spPr>
        <a:xfrm>
          <a:off x="2144880" y="3130193"/>
          <a:ext cx="91440" cy="266719"/>
        </a:xfrm>
        <a:custGeom>
          <a:avLst/>
          <a:gdLst/>
          <a:ahLst/>
          <a:cxnLst/>
          <a:rect l="0" t="0" r="0" b="0"/>
          <a:pathLst>
            <a:path>
              <a:moveTo>
                <a:pt x="45720" y="0"/>
              </a:moveTo>
              <a:lnTo>
                <a:pt x="45720" y="26671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251E23-635E-2E4A-85A5-AB43D1CAD29F}">
      <dsp:nvSpPr>
        <dsp:cNvPr id="0" name=""/>
        <dsp:cNvSpPr/>
      </dsp:nvSpPr>
      <dsp:spPr>
        <a:xfrm>
          <a:off x="1069716" y="3130193"/>
          <a:ext cx="1120884" cy="266719"/>
        </a:xfrm>
        <a:custGeom>
          <a:avLst/>
          <a:gdLst/>
          <a:ahLst/>
          <a:cxnLst/>
          <a:rect l="0" t="0" r="0" b="0"/>
          <a:pathLst>
            <a:path>
              <a:moveTo>
                <a:pt x="1120884" y="0"/>
              </a:moveTo>
              <a:lnTo>
                <a:pt x="1120884" y="181761"/>
              </a:lnTo>
              <a:lnTo>
                <a:pt x="0" y="181761"/>
              </a:lnTo>
              <a:lnTo>
                <a:pt x="0" y="26671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35FE1E-0BB9-46D3-AD60-8AE64D920E26}">
      <dsp:nvSpPr>
        <dsp:cNvPr id="0" name=""/>
        <dsp:cNvSpPr/>
      </dsp:nvSpPr>
      <dsp:spPr>
        <a:xfrm>
          <a:off x="2144880" y="2281123"/>
          <a:ext cx="91440" cy="266719"/>
        </a:xfrm>
        <a:custGeom>
          <a:avLst/>
          <a:gdLst/>
          <a:ahLst/>
          <a:cxnLst/>
          <a:rect l="0" t="0" r="0" b="0"/>
          <a:pathLst>
            <a:path>
              <a:moveTo>
                <a:pt x="45720" y="0"/>
              </a:moveTo>
              <a:lnTo>
                <a:pt x="45720" y="26671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9C55E8-76E4-4A49-8058-C40C94FFDD55}">
      <dsp:nvSpPr>
        <dsp:cNvPr id="0" name=""/>
        <dsp:cNvSpPr/>
      </dsp:nvSpPr>
      <dsp:spPr>
        <a:xfrm>
          <a:off x="2190600" y="1432053"/>
          <a:ext cx="94056" cy="266719"/>
        </a:xfrm>
        <a:custGeom>
          <a:avLst/>
          <a:gdLst/>
          <a:ahLst/>
          <a:cxnLst/>
          <a:rect l="0" t="0" r="0" b="0"/>
          <a:pathLst>
            <a:path>
              <a:moveTo>
                <a:pt x="94056" y="0"/>
              </a:moveTo>
              <a:lnTo>
                <a:pt x="94056" y="181761"/>
              </a:lnTo>
              <a:lnTo>
                <a:pt x="0" y="181761"/>
              </a:lnTo>
              <a:lnTo>
                <a:pt x="0" y="266719"/>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E5616D-B190-41EE-B622-BB006B228362}">
      <dsp:nvSpPr>
        <dsp:cNvPr id="0" name=""/>
        <dsp:cNvSpPr/>
      </dsp:nvSpPr>
      <dsp:spPr>
        <a:xfrm>
          <a:off x="1630158" y="582983"/>
          <a:ext cx="654498" cy="266719"/>
        </a:xfrm>
        <a:custGeom>
          <a:avLst/>
          <a:gdLst/>
          <a:ahLst/>
          <a:cxnLst/>
          <a:rect l="0" t="0" r="0" b="0"/>
          <a:pathLst>
            <a:path>
              <a:moveTo>
                <a:pt x="0" y="0"/>
              </a:moveTo>
              <a:lnTo>
                <a:pt x="0" y="181761"/>
              </a:lnTo>
              <a:lnTo>
                <a:pt x="654498" y="181761"/>
              </a:lnTo>
              <a:lnTo>
                <a:pt x="654498" y="2667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203097-4A87-4DCE-BACE-01C33D425DFD}">
      <dsp:nvSpPr>
        <dsp:cNvPr id="0" name=""/>
        <dsp:cNvSpPr/>
      </dsp:nvSpPr>
      <dsp:spPr>
        <a:xfrm>
          <a:off x="1069716" y="582983"/>
          <a:ext cx="560442" cy="266719"/>
        </a:xfrm>
        <a:custGeom>
          <a:avLst/>
          <a:gdLst/>
          <a:ahLst/>
          <a:cxnLst/>
          <a:rect l="0" t="0" r="0" b="0"/>
          <a:pathLst>
            <a:path>
              <a:moveTo>
                <a:pt x="560442" y="0"/>
              </a:moveTo>
              <a:lnTo>
                <a:pt x="560442" y="181761"/>
              </a:lnTo>
              <a:lnTo>
                <a:pt x="0" y="181761"/>
              </a:lnTo>
              <a:lnTo>
                <a:pt x="0" y="26671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ECD46-3482-45E6-897C-B7773FC30080}">
      <dsp:nvSpPr>
        <dsp:cNvPr id="0" name=""/>
        <dsp:cNvSpPr/>
      </dsp:nvSpPr>
      <dsp:spPr>
        <a:xfrm>
          <a:off x="1171614" y="633"/>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F6E1B4-5EF5-412C-BE08-8C0FB9149687}">
      <dsp:nvSpPr>
        <dsp:cNvPr id="0" name=""/>
        <dsp:cNvSpPr/>
      </dsp:nvSpPr>
      <dsp:spPr>
        <a:xfrm>
          <a:off x="1273513" y="9743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solidFill>
                <a:srgbClr val="000090"/>
              </a:solidFill>
            </a:rPr>
            <a:t>C:</a:t>
          </a:r>
          <a:endParaRPr lang="en-NZ" sz="1300" b="1" kern="1200" dirty="0">
            <a:solidFill>
              <a:srgbClr val="000090"/>
            </a:solidFill>
          </a:endParaRPr>
        </a:p>
      </dsp:txBody>
      <dsp:txXfrm>
        <a:off x="1290569" y="114492"/>
        <a:ext cx="882975" cy="548238"/>
      </dsp:txXfrm>
    </dsp:sp>
    <dsp:sp modelId="{CCEC1524-8D42-4D90-8DDB-98F07B81F058}">
      <dsp:nvSpPr>
        <dsp:cNvPr id="0" name=""/>
        <dsp:cNvSpPr/>
      </dsp:nvSpPr>
      <dsp:spPr>
        <a:xfrm>
          <a:off x="611172" y="84970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DF1AF-5CC5-4AD7-8C1A-F01E91D359B6}">
      <dsp:nvSpPr>
        <dsp:cNvPr id="0" name=""/>
        <dsp:cNvSpPr/>
      </dsp:nvSpPr>
      <dsp:spPr>
        <a:xfrm>
          <a:off x="713071" y="94650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b="1" kern="1200" dirty="0" smtClean="0">
              <a:solidFill>
                <a:srgbClr val="000090"/>
              </a:solidFill>
            </a:rPr>
            <a:t>Python3</a:t>
          </a:r>
          <a:endParaRPr lang="en-NZ" sz="1300" b="1" kern="1200" dirty="0">
            <a:solidFill>
              <a:srgbClr val="000090"/>
            </a:solidFill>
          </a:endParaRPr>
        </a:p>
      </dsp:txBody>
      <dsp:txXfrm>
        <a:off x="730127" y="963562"/>
        <a:ext cx="882975" cy="548238"/>
      </dsp:txXfrm>
    </dsp:sp>
    <dsp:sp modelId="{789E986F-BB65-4E08-A26A-DEE90CAFC9D4}">
      <dsp:nvSpPr>
        <dsp:cNvPr id="0" name=""/>
        <dsp:cNvSpPr/>
      </dsp:nvSpPr>
      <dsp:spPr>
        <a:xfrm>
          <a:off x="1826113" y="84970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49DFC5-187F-424B-ABE2-2B583DAAD64D}">
      <dsp:nvSpPr>
        <dsp:cNvPr id="0" name=""/>
        <dsp:cNvSpPr/>
      </dsp:nvSpPr>
      <dsp:spPr>
        <a:xfrm>
          <a:off x="1928012" y="94650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b="1" kern="1200" dirty="0" smtClean="0">
              <a:solidFill>
                <a:srgbClr val="000090"/>
              </a:solidFill>
            </a:rPr>
            <a:t>Users</a:t>
          </a:r>
          <a:endParaRPr lang="en-NZ" sz="1300" b="1" kern="1200" dirty="0">
            <a:solidFill>
              <a:srgbClr val="000090"/>
            </a:solidFill>
          </a:endParaRPr>
        </a:p>
      </dsp:txBody>
      <dsp:txXfrm>
        <a:off x="1945068" y="963562"/>
        <a:ext cx="882975" cy="548238"/>
      </dsp:txXfrm>
    </dsp:sp>
    <dsp:sp modelId="{A7604062-B2DB-47A8-BF5D-2D88D5D84188}">
      <dsp:nvSpPr>
        <dsp:cNvPr id="0" name=""/>
        <dsp:cNvSpPr/>
      </dsp:nvSpPr>
      <dsp:spPr>
        <a:xfrm>
          <a:off x="1732057" y="169877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50D7C3-45C5-454E-A901-C02A5088FB5E}">
      <dsp:nvSpPr>
        <dsp:cNvPr id="0" name=""/>
        <dsp:cNvSpPr/>
      </dsp:nvSpPr>
      <dsp:spPr>
        <a:xfrm>
          <a:off x="1833955" y="179557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solidFill>
                <a:srgbClr val="000090"/>
              </a:solidFill>
            </a:rPr>
            <a:t>Adriana</a:t>
          </a:r>
          <a:endParaRPr lang="en-NZ" sz="1300" b="1" kern="1200" dirty="0">
            <a:solidFill>
              <a:srgbClr val="000090"/>
            </a:solidFill>
          </a:endParaRPr>
        </a:p>
      </dsp:txBody>
      <dsp:txXfrm>
        <a:off x="1851011" y="1812632"/>
        <a:ext cx="882975" cy="548238"/>
      </dsp:txXfrm>
    </dsp:sp>
    <dsp:sp modelId="{87573879-5011-49D4-9B14-1605E9679975}">
      <dsp:nvSpPr>
        <dsp:cNvPr id="0" name=""/>
        <dsp:cNvSpPr/>
      </dsp:nvSpPr>
      <dsp:spPr>
        <a:xfrm>
          <a:off x="1732057" y="254784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9156E2-C440-4175-8FEA-0D0452A61936}">
      <dsp:nvSpPr>
        <dsp:cNvPr id="0" name=""/>
        <dsp:cNvSpPr/>
      </dsp:nvSpPr>
      <dsp:spPr>
        <a:xfrm>
          <a:off x="1833955" y="264464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b="1" kern="1200" dirty="0" smtClean="0">
              <a:solidFill>
                <a:srgbClr val="000090"/>
              </a:solidFill>
            </a:rPr>
            <a:t>Documents</a:t>
          </a:r>
          <a:endParaRPr lang="en-NZ" sz="1300" b="1" kern="1200" dirty="0">
            <a:solidFill>
              <a:srgbClr val="000090"/>
            </a:solidFill>
          </a:endParaRPr>
        </a:p>
      </dsp:txBody>
      <dsp:txXfrm>
        <a:off x="1851011" y="2661702"/>
        <a:ext cx="882975" cy="548238"/>
      </dsp:txXfrm>
    </dsp:sp>
    <dsp:sp modelId="{0EEBC9BE-9068-6B49-B537-BF17B495DF57}">
      <dsp:nvSpPr>
        <dsp:cNvPr id="0" name=""/>
        <dsp:cNvSpPr/>
      </dsp:nvSpPr>
      <dsp:spPr>
        <a:xfrm>
          <a:off x="611172" y="339691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84EFD7-EB44-4E49-A8CD-2E8B07A7425F}">
      <dsp:nvSpPr>
        <dsp:cNvPr id="0" name=""/>
        <dsp:cNvSpPr/>
      </dsp:nvSpPr>
      <dsp:spPr>
        <a:xfrm>
          <a:off x="713071" y="349371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solidFill>
                <a:srgbClr val="000090"/>
              </a:solidFill>
            </a:rPr>
            <a:t>prog1.py</a:t>
          </a:r>
          <a:endParaRPr lang="en-NZ" sz="1300" b="1" kern="1200" dirty="0">
            <a:solidFill>
              <a:srgbClr val="000090"/>
            </a:solidFill>
          </a:endParaRPr>
        </a:p>
      </dsp:txBody>
      <dsp:txXfrm>
        <a:off x="730127" y="3510772"/>
        <a:ext cx="882975" cy="548238"/>
      </dsp:txXfrm>
    </dsp:sp>
    <dsp:sp modelId="{BD0A2974-47EF-094C-8BC9-5E192508C7AE}">
      <dsp:nvSpPr>
        <dsp:cNvPr id="0" name=""/>
        <dsp:cNvSpPr/>
      </dsp:nvSpPr>
      <dsp:spPr>
        <a:xfrm>
          <a:off x="1732057" y="339691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FA74F2-B311-F144-9E38-884C2D0D835B}">
      <dsp:nvSpPr>
        <dsp:cNvPr id="0" name=""/>
        <dsp:cNvSpPr/>
      </dsp:nvSpPr>
      <dsp:spPr>
        <a:xfrm>
          <a:off x="1833955" y="349371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solidFill>
                <a:srgbClr val="000090"/>
              </a:solidFill>
            </a:rPr>
            <a:t>prog2.py</a:t>
          </a:r>
          <a:endParaRPr lang="en-NZ" sz="1300" b="1" kern="1200" dirty="0">
            <a:solidFill>
              <a:srgbClr val="000090"/>
            </a:solidFill>
          </a:endParaRPr>
        </a:p>
      </dsp:txBody>
      <dsp:txXfrm>
        <a:off x="1851011" y="3510772"/>
        <a:ext cx="882975" cy="548238"/>
      </dsp:txXfrm>
    </dsp:sp>
    <dsp:sp modelId="{515B8906-477F-2446-B319-F6383850E726}">
      <dsp:nvSpPr>
        <dsp:cNvPr id="0" name=""/>
        <dsp:cNvSpPr/>
      </dsp:nvSpPr>
      <dsp:spPr>
        <a:xfrm>
          <a:off x="2852941" y="3396912"/>
          <a:ext cx="917087" cy="58235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199EC0-07D7-6640-BDB8-FE6AF2012468}">
      <dsp:nvSpPr>
        <dsp:cNvPr id="0" name=""/>
        <dsp:cNvSpPr/>
      </dsp:nvSpPr>
      <dsp:spPr>
        <a:xfrm>
          <a:off x="2954840" y="3493716"/>
          <a:ext cx="917087" cy="58235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NZ" sz="1300" b="1" kern="1200" dirty="0" smtClean="0">
              <a:solidFill>
                <a:srgbClr val="000090"/>
              </a:solidFill>
            </a:rPr>
            <a:t>input.txt</a:t>
          </a:r>
          <a:endParaRPr lang="en-NZ" sz="1300" b="1" kern="1200" dirty="0">
            <a:solidFill>
              <a:srgbClr val="000090"/>
            </a:solidFill>
          </a:endParaRPr>
        </a:p>
      </dsp:txBody>
      <dsp:txXfrm>
        <a:off x="2971896" y="3510772"/>
        <a:ext cx="882975" cy="5482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endParaRPr lang="en-NZ" dirty="0"/>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smtClean="0">
                <a:latin typeface="Calibri"/>
                <a:cs typeface="Calibri"/>
              </a:rPr>
              <a:t>CompSci 101</a:t>
            </a:r>
            <a:endParaRPr lang="en-NZ" dirty="0">
              <a:latin typeface="Calibri"/>
              <a:cs typeface="Calibri"/>
            </a:endParaRPr>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B61F4E5E-F2C2-41BC-B8A0-92A3E475D9EC}" type="datetimeFigureOut">
              <a:rPr lang="en-NZ" smtClean="0"/>
              <a:t>21/02/18</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r>
              <a:rPr lang="en-NZ" smtClean="0"/>
              <a:t>CompSci 101</a:t>
            </a:r>
            <a:endParaRPr lang="en-NZ"/>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smtClean="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Need to convert the number into a string</a:t>
            </a:r>
          </a:p>
          <a:p>
            <a:r>
              <a:rPr lang="en-GB" dirty="0" smtClean="0"/>
              <a:t>Missing a newline character</a:t>
            </a:r>
          </a:p>
          <a:p>
            <a:r>
              <a:rPr lang="en-GB" dirty="0" smtClean="0"/>
              <a:t>Must close the file</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19</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20</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21</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1) She walks in beauty, like the night</a:t>
            </a:r>
          </a:p>
          <a:p>
            <a:r>
              <a:rPr lang="en-US" sz="1200" kern="1200" dirty="0" smtClean="0">
                <a:solidFill>
                  <a:schemeClr val="tx1"/>
                </a:solidFill>
                <a:latin typeface="+mn-lt"/>
                <a:ea typeface="+mn-ea"/>
                <a:cs typeface="+mn-cs"/>
              </a:rPr>
              <a:t>Of cloudless climes and starry skies;</a:t>
            </a:r>
          </a:p>
          <a:p>
            <a:r>
              <a:rPr lang="en-US" sz="1200" kern="1200" dirty="0" smtClean="0">
                <a:solidFill>
                  <a:schemeClr val="tx1"/>
                </a:solidFill>
                <a:latin typeface="+mn-lt"/>
                <a:ea typeface="+mn-ea"/>
                <a:cs typeface="+mn-cs"/>
              </a:rPr>
              <a:t>And all that</a:t>
            </a:r>
            <a:r>
              <a:rPr lang="fr-FR"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s best of dark and bright</a:t>
            </a:r>
          </a:p>
          <a:p>
            <a:r>
              <a:rPr lang="en-US" sz="1200" kern="1200" dirty="0" smtClean="0">
                <a:solidFill>
                  <a:schemeClr val="tx1"/>
                </a:solidFill>
                <a:latin typeface="+mn-lt"/>
                <a:ea typeface="+mn-ea"/>
                <a:cs typeface="+mn-cs"/>
              </a:rPr>
              <a:t>Meet in her aspect and her eyes:</a:t>
            </a:r>
          </a:p>
          <a:p>
            <a:r>
              <a:rPr lang="en-US" sz="1200" kern="1200" dirty="0" smtClean="0">
                <a:solidFill>
                  <a:schemeClr val="tx1"/>
                </a:solidFill>
                <a:latin typeface="+mn-lt"/>
                <a:ea typeface="+mn-ea"/>
                <a:cs typeface="+mn-cs"/>
              </a:rPr>
              <a:t>          - She Walks In Beauty Like the Night </a:t>
            </a:r>
          </a:p>
          <a:p>
            <a:r>
              <a:rPr lang="hu-HU" sz="1200" kern="1200" dirty="0" smtClean="0">
                <a:solidFill>
                  <a:schemeClr val="tx1"/>
                </a:solidFill>
                <a:latin typeface="+mn-lt"/>
                <a:ea typeface="+mn-ea"/>
                <a:cs typeface="+mn-cs"/>
              </a:rPr>
              <a:t>          Lord Tennyson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22</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sz="1200" kern="1200" dirty="0" smtClean="0">
                <a:solidFill>
                  <a:schemeClr val="tx1"/>
                </a:solidFill>
                <a:latin typeface="+mn-lt"/>
                <a:ea typeface="+mn-ea"/>
                <a:cs typeface="+mn-cs"/>
              </a:rPr>
              <a:t>	</a:t>
            </a:r>
          </a:p>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23</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Above board: Legitimate.</a:t>
            </a:r>
          </a:p>
          <a:p>
            <a:r>
              <a:rPr lang="en-GB" dirty="0" smtClean="0"/>
              <a:t>place their hands </a:t>
            </a:r>
          </a:p>
          <a:p>
            <a:r>
              <a:rPr lang="en-GB" dirty="0" smtClean="0"/>
              <a:t>performing without trickery.</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24</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25</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26</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
        <p:nvSpPr>
          <p:cNvPr id="5" name="Footer Placeholder 4"/>
          <p:cNvSpPr>
            <a:spLocks noGrp="1"/>
          </p:cNvSpPr>
          <p:nvPr>
            <p:ph type="ftr" sz="quarter" idx="11"/>
          </p:nvPr>
        </p:nvSpPr>
        <p:spPr/>
        <p:txBody>
          <a:bodyPr/>
          <a:lstStyle/>
          <a:p>
            <a:r>
              <a:rPr lang="en-NZ" smtClean="0"/>
              <a:t>CompSci 101</a:t>
            </a:r>
            <a:endParaRPr lang="en-NZ"/>
          </a:p>
        </p:txBody>
      </p:sp>
    </p:spTree>
    <p:extLst>
      <p:ext uri="{BB962C8B-B14F-4D97-AF65-F5344CB8AC3E}">
        <p14:creationId xmlns:p14="http://schemas.microsoft.com/office/powerpoint/2010/main" val="345586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839200" cy="5943600"/>
          </a:xfrm>
          <a:prstGeom prst="rect">
            <a:avLst/>
          </a:prstGeom>
        </p:spPr>
        <p:txBody>
          <a:bodyPr/>
          <a:lstStyle>
            <a:lvl1pPr marL="0" indent="0">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0" y="0"/>
            <a:ext cx="9144000" cy="609600"/>
          </a:xfrm>
          <a:prstGeom prst="rect">
            <a:avLst/>
          </a:prstGeom>
        </p:spPr>
        <p:txBody>
          <a:bodyPr anchor="b" anchorCtr="0">
            <a:normAutofit/>
          </a:bodyPr>
          <a:lstStyle>
            <a:lvl1pPr>
              <a:defRPr sz="3600"/>
            </a:lvl1pPr>
          </a:lstStyle>
          <a:p>
            <a:r>
              <a:rPr lang="en-US" dirty="0" smtClean="0"/>
              <a:t>Click to edit Master title style</a:t>
            </a:r>
            <a:endParaRPr lang="en-US" dirty="0"/>
          </a:p>
        </p:txBody>
      </p:sp>
      <p:sp>
        <p:nvSpPr>
          <p:cNvPr id="8" name="Slide Number Placeholder 7"/>
          <p:cNvSpPr>
            <a:spLocks noGrp="1"/>
          </p:cNvSpPr>
          <p:nvPr>
            <p:ph type="sldNum" sz="quarter" idx="4"/>
          </p:nvPr>
        </p:nvSpPr>
        <p:spPr>
          <a:xfrm>
            <a:off x="83820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56388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smtClean="0"/>
              <a:t>CompSci</a:t>
            </a:r>
            <a:r>
              <a:rPr lang="en-US" dirty="0" smtClean="0"/>
              <a:t> 101 - Principles of Programming</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timing>
    <p:tnLst>
      <p:par>
        <p:cTn xmlns:p14="http://schemas.microsoft.com/office/powerpoint/2010/main" id="1" dur="indefinite" restart="never" nodeType="tmRoot"/>
      </p:par>
    </p:tnLst>
  </p:timing>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581400"/>
            <a:ext cx="3962400" cy="2133600"/>
          </a:xfrm>
          <a:prstGeom prst="rect">
            <a:avLst/>
          </a:prstGeom>
        </p:spPr>
        <p:txBody>
          <a:bodyPr>
            <a:normAutofit/>
          </a:bodyPr>
          <a:lstStyle/>
          <a:p>
            <a:pPr marL="0" indent="0" algn="ctr">
              <a:buNone/>
            </a:pPr>
            <a:r>
              <a:rPr lang="en-NZ" sz="2400" dirty="0" smtClean="0">
                <a:solidFill>
                  <a:srgbClr val="000090"/>
                </a:solidFill>
                <a:latin typeface="Calibri"/>
                <a:cs typeface="Calibri"/>
              </a:rPr>
              <a:t>Lecture 19 – </a:t>
            </a:r>
            <a:r>
              <a:rPr lang="en-NZ" sz="2400" dirty="0">
                <a:solidFill>
                  <a:srgbClr val="000090"/>
                </a:solidFill>
                <a:latin typeface="Calibri"/>
                <a:cs typeface="Calibri"/>
              </a:rPr>
              <a:t>Open files, read from files, write to files, close files</a:t>
            </a:r>
          </a:p>
        </p:txBody>
      </p:sp>
      <p:sp>
        <p:nvSpPr>
          <p:cNvPr id="4" name="Title 3"/>
          <p:cNvSpPr>
            <a:spLocks noGrp="1"/>
          </p:cNvSpPr>
          <p:nvPr>
            <p:ph type="title" idx="4294967295"/>
          </p:nvPr>
        </p:nvSpPr>
        <p:spPr>
          <a:xfrm>
            <a:off x="2438400" y="1066800"/>
            <a:ext cx="3962400" cy="2133600"/>
          </a:xfrm>
          <a:prstGeom prst="rect">
            <a:avLst/>
          </a:prstGeom>
        </p:spPr>
        <p:txBody>
          <a:bodyPr/>
          <a:lstStyle/>
          <a:p>
            <a:r>
              <a:rPr lang="en-US" dirty="0" smtClean="0"/>
              <a:t> </a:t>
            </a:r>
            <a:endParaRPr lang="en-US" dirty="0"/>
          </a:p>
        </p:txBody>
      </p:sp>
      <p:sp>
        <p:nvSpPr>
          <p:cNvPr id="6" name="Title 4"/>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7" name="Title 4"/>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9"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0"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1"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2"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3"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4"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5"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6" name="Title 1"/>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7"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8"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19"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20" name="Title 4"/>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21" name="Title 4"/>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22" name="Title 4"/>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23" name="Title 2"/>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sp>
        <p:nvSpPr>
          <p:cNvPr id="24" name="Title 3"/>
          <p:cNvSpPr txBox="1">
            <a:spLocks/>
          </p:cNvSpPr>
          <p:nvPr/>
        </p:nvSpPr>
        <p:spPr>
          <a:xfrm>
            <a:off x="2438400" y="10668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smtClean="0"/>
              <a:t> </a:t>
            </a:r>
            <a:endParaRPr lang="en-US" dirty="0"/>
          </a:p>
        </p:txBody>
      </p:sp>
      <p:pic>
        <p:nvPicPr>
          <p:cNvPr id="25"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2133600"/>
            <a:ext cx="432048"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itle 1"/>
          <p:cNvSpPr txBox="1">
            <a:spLocks/>
          </p:cNvSpPr>
          <p:nvPr/>
        </p:nvSpPr>
        <p:spPr>
          <a:xfrm>
            <a:off x="2209800" y="10668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NZ" dirty="0" smtClean="0"/>
              <a:t/>
            </a:r>
            <a:br>
              <a:rPr lang="en-NZ" dirty="0" smtClean="0"/>
            </a:br>
            <a:r>
              <a:rPr lang="en-NZ" sz="5400" b="1" dirty="0" smtClean="0"/>
              <a:t>COMPSCI 1  1</a:t>
            </a:r>
            <a:r>
              <a:rPr lang="en-NZ" dirty="0" smtClean="0"/>
              <a:t/>
            </a:r>
            <a:br>
              <a:rPr lang="en-NZ" dirty="0" smtClean="0"/>
            </a:br>
            <a:r>
              <a:rPr lang="en-NZ" dirty="0" smtClean="0"/>
              <a:t>Principles of Programming</a:t>
            </a:r>
            <a:endParaRPr lang="en-NZ" dirty="0"/>
          </a:p>
        </p:txBody>
      </p:sp>
    </p:spTree>
    <p:custDataLst>
      <p:tags r:id="rId1"/>
    </p:custDataLst>
    <p:extLst>
      <p:ext uri="{BB962C8B-B14F-4D97-AF65-F5344CB8AC3E}">
        <p14:creationId xmlns:p14="http://schemas.microsoft.com/office/powerpoint/2010/main" val="255949134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Processing files</a:t>
            </a:r>
            <a:endParaRPr lang="en-NZ" dirty="0"/>
          </a:p>
        </p:txBody>
      </p:sp>
      <p:sp>
        <p:nvSpPr>
          <p:cNvPr id="3" name="Content Placeholder 2"/>
          <p:cNvSpPr>
            <a:spLocks noGrp="1"/>
          </p:cNvSpPr>
          <p:nvPr>
            <p:ph sz="quarter" idx="1"/>
          </p:nvPr>
        </p:nvSpPr>
        <p:spPr>
          <a:xfrm>
            <a:off x="165100" y="838200"/>
            <a:ext cx="8991600" cy="5638800"/>
          </a:xfrm>
        </p:spPr>
        <p:txBody>
          <a:bodyPr>
            <a:normAutofit/>
          </a:bodyPr>
          <a:lstStyle/>
          <a:p>
            <a:r>
              <a:rPr lang="en-US" altLang="en-US" sz="2800" dirty="0" smtClean="0"/>
              <a:t>To </a:t>
            </a:r>
            <a:r>
              <a:rPr lang="en-US" sz="2800" dirty="0" smtClean="0"/>
              <a:t>use Python</a:t>
            </a:r>
            <a:r>
              <a:rPr lang="fr-FR" sz="2800" dirty="0" smtClean="0"/>
              <a:t>'</a:t>
            </a:r>
            <a:r>
              <a:rPr lang="en-US" sz="2800" dirty="0" smtClean="0"/>
              <a:t>s </a:t>
            </a:r>
            <a:r>
              <a:rPr lang="en-US" sz="2800" dirty="0"/>
              <a:t>built in file processing </a:t>
            </a:r>
            <a:r>
              <a:rPr lang="en-US" sz="2800" dirty="0" smtClean="0"/>
              <a:t>functions </a:t>
            </a:r>
            <a:r>
              <a:rPr lang="en-US" sz="2800" dirty="0"/>
              <a:t>you must first </a:t>
            </a:r>
            <a:r>
              <a:rPr lang="en-US" sz="2800" b="1" dirty="0">
                <a:solidFill>
                  <a:srgbClr val="FF00FF"/>
                </a:solidFill>
              </a:rPr>
              <a:t>open</a:t>
            </a:r>
            <a:r>
              <a:rPr lang="en-US" sz="2800" dirty="0"/>
              <a:t> the file.  Once open, data within the file is </a:t>
            </a:r>
            <a:r>
              <a:rPr lang="en-US" sz="2800" b="1" dirty="0">
                <a:solidFill>
                  <a:srgbClr val="FF00FF"/>
                </a:solidFill>
              </a:rPr>
              <a:t>processed</a:t>
            </a:r>
            <a:r>
              <a:rPr lang="en-US" sz="2800" dirty="0">
                <a:solidFill>
                  <a:srgbClr val="FF00FF"/>
                </a:solidFill>
              </a:rPr>
              <a:t> </a:t>
            </a:r>
            <a:r>
              <a:rPr lang="en-US" sz="2800" dirty="0"/>
              <a:t>using functions provided by Python, and finally the file is </a:t>
            </a:r>
            <a:r>
              <a:rPr lang="en-US" sz="2800" b="1" dirty="0">
                <a:solidFill>
                  <a:srgbClr val="FF00FF"/>
                </a:solidFill>
              </a:rPr>
              <a:t>closed</a:t>
            </a:r>
            <a:r>
              <a:rPr lang="en-US" sz="2800" dirty="0"/>
              <a:t>.  Always remember to close the file when </a:t>
            </a:r>
            <a:r>
              <a:rPr lang="en-US" sz="2800" dirty="0" smtClean="0"/>
              <a:t>you</a:t>
            </a:r>
            <a:r>
              <a:rPr lang="fr-FR" sz="2800" dirty="0" smtClean="0"/>
              <a:t>'</a:t>
            </a:r>
            <a:r>
              <a:rPr lang="en-US" sz="2800" dirty="0" smtClean="0"/>
              <a:t>re done so that the resources can be released</a:t>
            </a:r>
            <a:r>
              <a:rPr lang="en-US" altLang="en-US" sz="2400" dirty="0" smtClean="0"/>
              <a:t>.</a:t>
            </a:r>
          </a:p>
        </p:txBody>
      </p:sp>
      <p:sp>
        <p:nvSpPr>
          <p:cNvPr id="4" name="Slide Number Placeholder 3"/>
          <p:cNvSpPr>
            <a:spLocks noGrp="1"/>
          </p:cNvSpPr>
          <p:nvPr>
            <p:ph type="sldNum" sz="quarter" idx="4"/>
          </p:nvPr>
        </p:nvSpPr>
        <p:spPr/>
        <p:txBody>
          <a:bodyPr/>
          <a:lstStyle/>
          <a:p>
            <a:fld id="{B6F15528-21DE-4FAA-801E-634DDDAF4B2B}" type="slidenum">
              <a:rPr lang="en-US" smtClean="0"/>
              <a:pPr/>
              <a:t>10</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pic>
        <p:nvPicPr>
          <p:cNvPr id="8" name="Picture 7"/>
          <p:cNvPicPr>
            <a:picLocks noChangeAspect="1"/>
          </p:cNvPicPr>
          <p:nvPr/>
        </p:nvPicPr>
        <p:blipFill>
          <a:blip r:embed="rId3"/>
          <a:stretch>
            <a:fillRect/>
          </a:stretch>
        </p:blipFill>
        <p:spPr>
          <a:xfrm>
            <a:off x="1066800" y="3492500"/>
            <a:ext cx="6210300" cy="3136900"/>
          </a:xfrm>
          <a:prstGeom prst="rect">
            <a:avLst/>
          </a:prstGeom>
        </p:spPr>
      </p:pic>
    </p:spTree>
    <p:extLst>
      <p:ext uri="{BB962C8B-B14F-4D97-AF65-F5344CB8AC3E}">
        <p14:creationId xmlns:p14="http://schemas.microsoft.com/office/powerpoint/2010/main" val="47337377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Opening a file</a:t>
            </a:r>
            <a:endParaRPr lang="en-NZ" dirty="0"/>
          </a:p>
        </p:txBody>
      </p:sp>
      <p:sp>
        <p:nvSpPr>
          <p:cNvPr id="3" name="Content Placeholder 2"/>
          <p:cNvSpPr>
            <a:spLocks noGrp="1"/>
          </p:cNvSpPr>
          <p:nvPr>
            <p:ph sz="quarter" idx="1"/>
          </p:nvPr>
        </p:nvSpPr>
        <p:spPr>
          <a:xfrm>
            <a:off x="152400" y="685800"/>
            <a:ext cx="8991600" cy="5791200"/>
          </a:xfrm>
        </p:spPr>
        <p:txBody>
          <a:bodyPr>
            <a:normAutofit/>
          </a:bodyPr>
          <a:lstStyle/>
          <a:p>
            <a:r>
              <a:rPr lang="en-US" sz="2800" dirty="0" smtClean="0">
                <a:ea typeface="ＭＳ Ｐゴシック" charset="0"/>
                <a:cs typeface="ＭＳ Ｐゴシック" charset="0"/>
              </a:rPr>
              <a:t>The Python syntax for opening a file is:</a:t>
            </a:r>
          </a:p>
          <a:p>
            <a:endParaRPr lang="en-US" sz="2800" dirty="0">
              <a:ea typeface="ＭＳ Ｐゴシック" charset="0"/>
              <a:cs typeface="ＭＳ Ｐゴシック" charset="0"/>
            </a:endParaRPr>
          </a:p>
          <a:p>
            <a:pPr marL="266700" indent="-266700">
              <a:buNone/>
            </a:pPr>
            <a:endParaRPr lang="en-US" sz="800" dirty="0" smtClean="0">
              <a:ea typeface="ＭＳ Ｐゴシック" charset="0"/>
              <a:cs typeface="ＭＳ Ｐゴシック" charset="0"/>
            </a:endParaRPr>
          </a:p>
          <a:p>
            <a:pPr marL="266700" indent="-266700">
              <a:buNone/>
            </a:pPr>
            <a:endParaRPr lang="en-US" sz="800" dirty="0">
              <a:ea typeface="ＭＳ Ｐゴシック" charset="0"/>
              <a:cs typeface="ＭＳ Ｐゴシック" charset="0"/>
            </a:endParaRPr>
          </a:p>
          <a:p>
            <a:pPr>
              <a:buNone/>
            </a:pPr>
            <a:r>
              <a:rPr lang="en-US" sz="2800" dirty="0" smtClean="0">
                <a:ea typeface="ＭＳ Ｐゴシック" charset="0"/>
                <a:cs typeface="ＭＳ Ｐゴシック" charset="0"/>
              </a:rPr>
              <a:t>The variable, </a:t>
            </a:r>
            <a:r>
              <a:rPr lang="en-US" sz="2800" dirty="0" err="1" smtClean="0">
                <a:ea typeface="ＭＳ Ｐゴシック" charset="0"/>
                <a:cs typeface="ＭＳ Ｐゴシック" charset="0"/>
              </a:rPr>
              <a:t>file_variable</a:t>
            </a:r>
            <a:r>
              <a:rPr lang="en-US" sz="2800" dirty="0" smtClean="0">
                <a:ea typeface="ＭＳ Ｐゴシック" charset="0"/>
                <a:cs typeface="ＭＳ Ｐゴシック" charset="0"/>
              </a:rPr>
              <a:t>, is now the connection between the program and the file, and this variable can now be used to read/write to the file. </a:t>
            </a:r>
          </a:p>
          <a:p>
            <a:endParaRPr lang="en-US" sz="1200" dirty="0">
              <a:ea typeface="ＭＳ Ｐゴシック" charset="0"/>
              <a:cs typeface="ＭＳ Ｐゴシック" charset="0"/>
            </a:endParaRPr>
          </a:p>
          <a:p>
            <a:r>
              <a:rPr lang="en-US" sz="2800" dirty="0" smtClean="0">
                <a:ea typeface="ＭＳ Ｐゴシック" charset="0"/>
                <a:cs typeface="ＭＳ Ｐゴシック" charset="0"/>
              </a:rPr>
              <a:t>For example:</a:t>
            </a:r>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11</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533400" y="4267200"/>
            <a:ext cx="8458200" cy="143731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latin typeface="Calibri"/>
                <a:cs typeface="Calibri"/>
              </a:rPr>
              <a:t>def</a:t>
            </a:r>
            <a:r>
              <a:rPr lang="en-US" altLang="en-US" sz="2400" b="1" dirty="0" smtClean="0">
                <a:solidFill>
                  <a:srgbClr val="000090"/>
                </a:solidFill>
                <a:latin typeface="Calibri"/>
                <a:cs typeface="Calibri"/>
              </a:rPr>
              <a:t> </a:t>
            </a:r>
            <a:r>
              <a:rPr lang="en-US" altLang="en-US" sz="2400" b="1" dirty="0">
                <a:solidFill>
                  <a:srgbClr val="000090"/>
                </a:solidFill>
                <a:latin typeface="Calibri"/>
                <a:cs typeface="Calibri"/>
              </a:rPr>
              <a:t>main():</a:t>
            </a:r>
          </a:p>
          <a:p>
            <a:pPr>
              <a:lnSpc>
                <a:spcPct val="90000"/>
              </a:lnSpc>
              <a:buNone/>
              <a:tabLst>
                <a:tab pos="355600" algn="l"/>
                <a:tab pos="723900" algn="l"/>
                <a:tab pos="1257300" algn="l"/>
              </a:tabLst>
            </a:pPr>
            <a:r>
              <a:rPr lang="en-US" altLang="en-US" sz="2400" b="1" dirty="0">
                <a:solidFill>
                  <a:srgbClr val="000090"/>
                </a:solidFill>
                <a:latin typeface="Calibri"/>
                <a:cs typeface="Calibri"/>
              </a:rPr>
              <a:t>	</a:t>
            </a:r>
            <a:r>
              <a:rPr lang="en-US" altLang="en-US" sz="2400" b="1" dirty="0" err="1">
                <a:solidFill>
                  <a:srgbClr val="000090"/>
                </a:solidFill>
              </a:rPr>
              <a:t>input_file</a:t>
            </a:r>
            <a:r>
              <a:rPr lang="en-US" altLang="en-US" sz="2400" b="1" dirty="0">
                <a:solidFill>
                  <a:srgbClr val="000090"/>
                </a:solidFill>
              </a:rPr>
              <a:t> = </a:t>
            </a:r>
            <a:r>
              <a:rPr lang="en-US" altLang="en-US" sz="2400" b="1" dirty="0">
                <a:solidFill>
                  <a:srgbClr val="FF00FF"/>
                </a:solidFill>
              </a:rPr>
              <a:t>open</a:t>
            </a:r>
            <a:r>
              <a:rPr lang="en-US" altLang="en-US" sz="2400" b="1" dirty="0" smtClean="0">
                <a:solidFill>
                  <a:srgbClr val="FF00FF"/>
                </a:solidFill>
              </a:rPr>
              <a:t>(</a:t>
            </a:r>
            <a:r>
              <a:rPr lang="en-US" altLang="en-US" sz="2400" b="1" dirty="0" smtClean="0">
                <a:solidFill>
                  <a:srgbClr val="000090"/>
                </a:solidFill>
              </a:rPr>
              <a:t>"</a:t>
            </a:r>
            <a:r>
              <a:rPr lang="en-US" altLang="en-US" sz="2400" b="1" dirty="0" err="1" smtClean="0">
                <a:solidFill>
                  <a:srgbClr val="000090"/>
                </a:solidFill>
              </a:rPr>
              <a:t>stocks.txt</a:t>
            </a:r>
            <a:r>
              <a:rPr lang="en-US" altLang="en-US" sz="2400" b="1" dirty="0" smtClean="0">
                <a:solidFill>
                  <a:srgbClr val="000090"/>
                </a:solidFill>
              </a:rPr>
              <a:t>", "r"</a:t>
            </a:r>
            <a:r>
              <a:rPr lang="en-US" altLang="en-US" sz="2400" b="1" dirty="0" smtClean="0">
                <a:solidFill>
                  <a:srgbClr val="FF00FF"/>
                </a:solidFill>
              </a:rPr>
              <a:t>)</a:t>
            </a:r>
            <a:endParaRPr lang="en-US" altLang="en-US" sz="2400" b="1" dirty="0" smtClean="0">
              <a:solidFill>
                <a:srgbClr val="FF00FF"/>
              </a:solidFill>
              <a:latin typeface="Calibri"/>
              <a:cs typeface="Calibri"/>
            </a:endParaRPr>
          </a:p>
          <a:p>
            <a:pPr>
              <a:lnSpc>
                <a:spcPct val="90000"/>
              </a:lnSpc>
              <a:buNone/>
              <a:tabLst>
                <a:tab pos="355600" algn="l"/>
                <a:tab pos="723900" algn="l"/>
                <a:tab pos="1257300" algn="l"/>
              </a:tabLst>
            </a:pPr>
            <a:endParaRPr lang="en-US" altLang="en-US" sz="800" b="1" dirty="0" smtClean="0">
              <a:solidFill>
                <a:srgbClr val="000090"/>
              </a:solidFill>
              <a:latin typeface="Calibri"/>
              <a:cs typeface="Calibri"/>
            </a:endParaRPr>
          </a:p>
          <a:p>
            <a:pPr>
              <a:lnSpc>
                <a:spcPct val="90000"/>
              </a:lnSpc>
              <a:buNone/>
              <a:tabLst>
                <a:tab pos="355600" algn="l"/>
                <a:tab pos="723900" algn="l"/>
                <a:tab pos="1257300" algn="l"/>
              </a:tabLst>
            </a:pPr>
            <a:r>
              <a:rPr lang="en-US" altLang="en-US" sz="2400" b="1" dirty="0" smtClean="0">
                <a:solidFill>
                  <a:srgbClr val="000090"/>
                </a:solidFill>
                <a:latin typeface="Calibri"/>
                <a:cs typeface="Calibri"/>
              </a:rPr>
              <a:t>main</a:t>
            </a:r>
            <a:r>
              <a:rPr lang="en-US" altLang="en-US" sz="2400" b="1" dirty="0">
                <a:solidFill>
                  <a:srgbClr val="000090"/>
                </a:solidFill>
                <a:latin typeface="Calibri"/>
                <a:cs typeface="Calibri"/>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9" name="TextBox 8"/>
          <p:cNvSpPr txBox="1"/>
          <p:nvPr/>
        </p:nvSpPr>
        <p:spPr>
          <a:xfrm>
            <a:off x="685800" y="6096000"/>
            <a:ext cx="8001000" cy="584776"/>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NZ" sz="1600" b="1" dirty="0" smtClean="0">
                <a:solidFill>
                  <a:srgbClr val="000090"/>
                </a:solidFill>
              </a:rPr>
              <a:t>Note that the filename is the path of the file.  In this case the file, "stocks.txt" is in the same directory as the program, i.e., the file path used is the relative path.</a:t>
            </a:r>
          </a:p>
        </p:txBody>
      </p:sp>
      <p:sp>
        <p:nvSpPr>
          <p:cNvPr id="11" name="Text Box 9"/>
          <p:cNvSpPr txBox="1">
            <a:spLocks noChangeArrowheads="1"/>
          </p:cNvSpPr>
          <p:nvPr/>
        </p:nvSpPr>
        <p:spPr bwMode="auto">
          <a:xfrm>
            <a:off x="1447800" y="1219200"/>
            <a:ext cx="6096000" cy="54399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latin typeface="Calibri"/>
                <a:cs typeface="Calibri"/>
              </a:rPr>
              <a:t>file_variable</a:t>
            </a:r>
            <a:r>
              <a:rPr lang="en-US" altLang="en-US" sz="2400" b="1" dirty="0" smtClean="0">
                <a:solidFill>
                  <a:srgbClr val="000090"/>
                </a:solidFill>
                <a:latin typeface="Calibri"/>
                <a:cs typeface="Calibri"/>
              </a:rPr>
              <a:t> </a:t>
            </a:r>
            <a:r>
              <a:rPr lang="en-US" altLang="en-US" sz="2400" b="1" dirty="0" smtClean="0">
                <a:solidFill>
                  <a:srgbClr val="000090"/>
                </a:solidFill>
              </a:rPr>
              <a:t>= </a:t>
            </a:r>
            <a:r>
              <a:rPr lang="en-US" altLang="en-US" sz="2400" b="1" dirty="0">
                <a:solidFill>
                  <a:srgbClr val="FF00FF"/>
                </a:solidFill>
              </a:rPr>
              <a:t>open</a:t>
            </a:r>
            <a:r>
              <a:rPr lang="en-US" altLang="en-US" sz="2400" b="1" dirty="0" smtClean="0">
                <a:solidFill>
                  <a:srgbClr val="FF00FF"/>
                </a:solidFill>
              </a:rPr>
              <a:t>(</a:t>
            </a:r>
            <a:r>
              <a:rPr lang="en-US" altLang="en-US" sz="2400" b="1" dirty="0" smtClean="0">
                <a:solidFill>
                  <a:srgbClr val="000090"/>
                </a:solidFill>
              </a:rPr>
              <a:t>filename,  mode</a:t>
            </a:r>
            <a:r>
              <a:rPr lang="en-US" altLang="en-US" sz="2400" b="1" dirty="0" smtClean="0">
                <a:solidFill>
                  <a:srgbClr val="FF00FF"/>
                </a:solidFill>
              </a:rPr>
              <a:t>)</a:t>
            </a:r>
          </a:p>
          <a:p>
            <a:pPr>
              <a:lnSpc>
                <a:spcPct val="90000"/>
              </a:lnSpc>
              <a:buNone/>
              <a:tabLst>
                <a:tab pos="355600" algn="l"/>
                <a:tab pos="723900" algn="l"/>
                <a:tab pos="1257300" algn="l"/>
              </a:tabLst>
            </a:pPr>
            <a:endParaRPr lang="da-DK" altLang="en-US" sz="300" b="1" dirty="0">
              <a:solidFill>
                <a:srgbClr val="000090"/>
              </a:solidFill>
              <a:latin typeface="Courier"/>
            </a:endParaRPr>
          </a:p>
        </p:txBody>
      </p:sp>
    </p:spTree>
    <p:extLst>
      <p:ext uri="{BB962C8B-B14F-4D97-AF65-F5344CB8AC3E}">
        <p14:creationId xmlns:p14="http://schemas.microsoft.com/office/powerpoint/2010/main" val="370541839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File access modes</a:t>
            </a:r>
            <a:endParaRPr lang="en-NZ" dirty="0"/>
          </a:p>
        </p:txBody>
      </p:sp>
      <p:sp>
        <p:nvSpPr>
          <p:cNvPr id="3" name="Content Placeholder 2"/>
          <p:cNvSpPr>
            <a:spLocks noGrp="1"/>
          </p:cNvSpPr>
          <p:nvPr>
            <p:ph sz="quarter" idx="1"/>
          </p:nvPr>
        </p:nvSpPr>
        <p:spPr>
          <a:xfrm>
            <a:off x="152400" y="609600"/>
            <a:ext cx="8991600" cy="5791200"/>
          </a:xfrm>
        </p:spPr>
        <p:txBody>
          <a:bodyPr>
            <a:normAutofit/>
          </a:bodyPr>
          <a:lstStyle/>
          <a:p>
            <a:r>
              <a:rPr lang="en-US" sz="2800" dirty="0">
                <a:ea typeface="ＭＳ Ｐゴシック" charset="0"/>
                <a:cs typeface="ＭＳ Ｐゴシック" charset="0"/>
              </a:rPr>
              <a:t> The Python syntax for </a:t>
            </a:r>
            <a:r>
              <a:rPr lang="en-US" sz="2800" b="1" dirty="0">
                <a:ea typeface="ＭＳ Ｐゴシック" charset="0"/>
                <a:cs typeface="ＭＳ Ｐゴシック" charset="0"/>
              </a:rPr>
              <a:t>opening a file </a:t>
            </a:r>
            <a:r>
              <a:rPr lang="en-US" sz="2800" dirty="0">
                <a:ea typeface="ＭＳ Ｐゴシック" charset="0"/>
                <a:cs typeface="ＭＳ Ｐゴシック" charset="0"/>
              </a:rPr>
              <a:t>is:</a:t>
            </a:r>
          </a:p>
          <a:p>
            <a:pPr marL="0" indent="0">
              <a:buNone/>
            </a:pPr>
            <a:endParaRPr lang="en-US" sz="2800" dirty="0">
              <a:ea typeface="ＭＳ Ｐゴシック" charset="0"/>
              <a:cs typeface="ＭＳ Ｐゴシック" charset="0"/>
            </a:endParaRPr>
          </a:p>
          <a:p>
            <a:endParaRPr lang="en-US" sz="800" dirty="0" smtClean="0">
              <a:ea typeface="ＭＳ Ｐゴシック" charset="0"/>
              <a:cs typeface="ＭＳ Ｐゴシック" charset="0"/>
            </a:endParaRPr>
          </a:p>
          <a:p>
            <a:pPr marL="266700" indent="-266700">
              <a:buNone/>
            </a:pPr>
            <a:r>
              <a:rPr lang="en-US" sz="2800" dirty="0">
                <a:ea typeface="ＭＳ Ｐゴシック" charset="0"/>
                <a:cs typeface="ＭＳ Ｐゴシック" charset="0"/>
              </a:rPr>
              <a:t> </a:t>
            </a:r>
            <a:r>
              <a:rPr lang="en-US" sz="2800" dirty="0" smtClean="0">
                <a:ea typeface="ＭＳ Ｐゴシック" charset="0"/>
                <a:cs typeface="ＭＳ Ｐゴシック" charset="0"/>
              </a:rPr>
              <a:t> </a:t>
            </a: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12</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1676400" y="1295400"/>
            <a:ext cx="5257800" cy="67864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latin typeface="Calibri"/>
                <a:cs typeface="Calibri"/>
              </a:rPr>
              <a:t>file_variable</a:t>
            </a:r>
            <a:r>
              <a:rPr lang="en-US" altLang="en-US" sz="2400" b="1" dirty="0" smtClean="0">
                <a:solidFill>
                  <a:srgbClr val="000090"/>
                </a:solidFill>
                <a:latin typeface="Calibri"/>
                <a:cs typeface="Calibri"/>
              </a:rPr>
              <a:t> </a:t>
            </a:r>
            <a:r>
              <a:rPr lang="en-US" altLang="en-US" sz="2400" b="1" dirty="0" smtClean="0">
                <a:solidFill>
                  <a:srgbClr val="000090"/>
                </a:solidFill>
              </a:rPr>
              <a:t>= </a:t>
            </a:r>
            <a:r>
              <a:rPr lang="en-US" altLang="en-US" sz="2400" b="1" dirty="0">
                <a:solidFill>
                  <a:srgbClr val="000090"/>
                </a:solidFill>
              </a:rPr>
              <a:t>open</a:t>
            </a:r>
            <a:r>
              <a:rPr lang="en-US" altLang="en-US" sz="2400" b="1" dirty="0" smtClean="0">
                <a:solidFill>
                  <a:srgbClr val="000090"/>
                </a:solidFill>
              </a:rPr>
              <a:t>(filename, </a:t>
            </a:r>
            <a:r>
              <a:rPr lang="en-US" altLang="en-US" sz="2400" b="1" dirty="0" smtClean="0">
                <a:solidFill>
                  <a:srgbClr val="FF00FF"/>
                </a:solidFill>
              </a:rPr>
              <a:t>mode</a:t>
            </a:r>
            <a:r>
              <a:rPr lang="en-US" altLang="en-US" sz="2400" b="1" dirty="0" smtClean="0">
                <a:solidFill>
                  <a:srgbClr val="000090"/>
                </a:solidFill>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13" name="TextBox 12"/>
          <p:cNvSpPr txBox="1"/>
          <p:nvPr/>
        </p:nvSpPr>
        <p:spPr>
          <a:xfrm>
            <a:off x="457200" y="3397984"/>
            <a:ext cx="8077200" cy="2246769"/>
          </a:xfrm>
          <a:prstGeom prst="rect">
            <a:avLst/>
          </a:prstGeom>
          <a:solidFill>
            <a:srgbClr val="E3EBF3"/>
          </a:solidFill>
          <a:ln>
            <a:solidFill>
              <a:srgbClr val="0000FF"/>
            </a:solidFill>
          </a:ln>
        </p:spPr>
        <p:txBody>
          <a:bodyPr wrap="square" rtlCol="0">
            <a:spAutoFit/>
          </a:bodyPr>
          <a:lstStyle/>
          <a:p>
            <a:pPr>
              <a:tabLst>
                <a:tab pos="622300" algn="l"/>
              </a:tabLst>
            </a:pPr>
            <a:r>
              <a:rPr lang="fr-FR" sz="2000" b="1" dirty="0" smtClean="0">
                <a:solidFill>
                  <a:srgbClr val="FF00FF"/>
                </a:solidFill>
              </a:rPr>
              <a:t>'</a:t>
            </a:r>
            <a:r>
              <a:rPr lang="en-US" sz="2000" b="1" dirty="0" smtClean="0">
                <a:solidFill>
                  <a:srgbClr val="FF00FF"/>
                </a:solidFill>
              </a:rPr>
              <a:t>r</a:t>
            </a:r>
            <a:r>
              <a:rPr lang="fr-FR" sz="2000" b="1" dirty="0" smtClean="0">
                <a:solidFill>
                  <a:srgbClr val="FF00FF"/>
                </a:solidFill>
              </a:rPr>
              <a:t>'</a:t>
            </a:r>
            <a:r>
              <a:rPr lang="en-US" sz="2000" dirty="0" smtClean="0">
                <a:solidFill>
                  <a:srgbClr val="000090"/>
                </a:solidFill>
              </a:rPr>
              <a:t>	Opens </a:t>
            </a:r>
            <a:r>
              <a:rPr lang="en-US" sz="2000" dirty="0">
                <a:solidFill>
                  <a:srgbClr val="000090"/>
                </a:solidFill>
              </a:rPr>
              <a:t>a file for reading. </a:t>
            </a:r>
          </a:p>
          <a:p>
            <a:pPr>
              <a:tabLst>
                <a:tab pos="622300" algn="l"/>
              </a:tabLst>
            </a:pPr>
            <a:r>
              <a:rPr lang="fr-FR" sz="2000" b="1" dirty="0" smtClean="0">
                <a:solidFill>
                  <a:srgbClr val="FF00FF"/>
                </a:solidFill>
              </a:rPr>
              <a:t>'</a:t>
            </a:r>
            <a:r>
              <a:rPr lang="en-US" sz="2000" b="1" dirty="0" smtClean="0">
                <a:solidFill>
                  <a:srgbClr val="FF00FF"/>
                </a:solidFill>
              </a:rPr>
              <a:t>w</a:t>
            </a:r>
            <a:r>
              <a:rPr lang="fr-FR" sz="2000" b="1" dirty="0" smtClean="0">
                <a:solidFill>
                  <a:srgbClr val="FF00FF"/>
                </a:solidFill>
              </a:rPr>
              <a:t>'</a:t>
            </a:r>
            <a:r>
              <a:rPr lang="en-US" sz="2000" b="1" dirty="0" smtClean="0">
                <a:solidFill>
                  <a:srgbClr val="FF00FF"/>
                </a:solidFill>
              </a:rPr>
              <a:t> </a:t>
            </a:r>
            <a:r>
              <a:rPr lang="en-US" sz="2000" dirty="0" smtClean="0">
                <a:solidFill>
                  <a:srgbClr val="000090"/>
                </a:solidFill>
              </a:rPr>
              <a:t>	Opens </a:t>
            </a:r>
            <a:r>
              <a:rPr lang="en-US" sz="2000" dirty="0">
                <a:solidFill>
                  <a:srgbClr val="000090"/>
                </a:solidFill>
              </a:rPr>
              <a:t>a file for writing</a:t>
            </a:r>
            <a:r>
              <a:rPr lang="en-US" sz="2000" dirty="0" smtClean="0">
                <a:solidFill>
                  <a:srgbClr val="000090"/>
                </a:solidFill>
              </a:rPr>
              <a:t>.</a:t>
            </a:r>
          </a:p>
          <a:p>
            <a:pPr>
              <a:tabLst>
                <a:tab pos="622300" algn="l"/>
              </a:tabLst>
            </a:pPr>
            <a:endParaRPr lang="en-US" sz="2000" dirty="0">
              <a:solidFill>
                <a:srgbClr val="000090"/>
              </a:solidFill>
            </a:endParaRPr>
          </a:p>
          <a:p>
            <a:pPr>
              <a:tabLst>
                <a:tab pos="622300" algn="l"/>
              </a:tabLst>
            </a:pPr>
            <a:r>
              <a:rPr lang="en-US" sz="2000" dirty="0" smtClean="0">
                <a:solidFill>
                  <a:srgbClr val="000090"/>
                </a:solidFill>
              </a:rPr>
              <a:t>#The following modes are </a:t>
            </a:r>
            <a:r>
              <a:rPr lang="en-US" sz="2000" b="1" dirty="0" smtClean="0">
                <a:solidFill>
                  <a:srgbClr val="000090"/>
                </a:solidFill>
              </a:rPr>
              <a:t>not</a:t>
            </a:r>
            <a:r>
              <a:rPr lang="en-US" sz="2000" dirty="0" smtClean="0">
                <a:solidFill>
                  <a:srgbClr val="000090"/>
                </a:solidFill>
              </a:rPr>
              <a:t> used in </a:t>
            </a:r>
            <a:r>
              <a:rPr lang="en-US" sz="2000" dirty="0" err="1" smtClean="0">
                <a:solidFill>
                  <a:srgbClr val="000090"/>
                </a:solidFill>
              </a:rPr>
              <a:t>CompSci</a:t>
            </a:r>
            <a:r>
              <a:rPr lang="en-US" sz="2000" dirty="0" smtClean="0">
                <a:solidFill>
                  <a:srgbClr val="000090"/>
                </a:solidFill>
              </a:rPr>
              <a:t> 101 </a:t>
            </a:r>
            <a:endParaRPr lang="en-US" sz="2000" dirty="0">
              <a:solidFill>
                <a:srgbClr val="000090"/>
              </a:solidFill>
            </a:endParaRPr>
          </a:p>
          <a:p>
            <a:pPr>
              <a:tabLst>
                <a:tab pos="622300" algn="l"/>
              </a:tabLst>
            </a:pPr>
            <a:r>
              <a:rPr lang="fr-FR" sz="2000" b="1" dirty="0" smtClean="0">
                <a:solidFill>
                  <a:srgbClr val="000090"/>
                </a:solidFill>
              </a:rPr>
              <a:t>'</a:t>
            </a:r>
            <a:r>
              <a:rPr lang="en-US" sz="2000" b="1" dirty="0" smtClean="0">
                <a:solidFill>
                  <a:srgbClr val="000090"/>
                </a:solidFill>
              </a:rPr>
              <a:t>a</a:t>
            </a:r>
            <a:r>
              <a:rPr lang="fr-FR" sz="2000" b="1" dirty="0" smtClean="0">
                <a:solidFill>
                  <a:srgbClr val="000090"/>
                </a:solidFill>
              </a:rPr>
              <a:t>'</a:t>
            </a:r>
            <a:r>
              <a:rPr lang="en-US" sz="2000" b="1" dirty="0" smtClean="0">
                <a:solidFill>
                  <a:srgbClr val="000090"/>
                </a:solidFill>
              </a:rPr>
              <a:t> </a:t>
            </a:r>
            <a:r>
              <a:rPr lang="en-US" sz="2000" dirty="0" smtClean="0">
                <a:solidFill>
                  <a:srgbClr val="000090"/>
                </a:solidFill>
              </a:rPr>
              <a:t>	Opens </a:t>
            </a:r>
            <a:r>
              <a:rPr lang="en-US" sz="2000" dirty="0">
                <a:solidFill>
                  <a:srgbClr val="000090"/>
                </a:solidFill>
              </a:rPr>
              <a:t>a file for appending data. Data is written to the end of the file.</a:t>
            </a:r>
          </a:p>
          <a:p>
            <a:pPr>
              <a:tabLst>
                <a:tab pos="622300" algn="l"/>
              </a:tabLst>
            </a:pPr>
            <a:r>
              <a:rPr lang="fr-FR" sz="2000" b="1" dirty="0" smtClean="0">
                <a:solidFill>
                  <a:srgbClr val="000090"/>
                </a:solidFill>
              </a:rPr>
              <a:t>'</a:t>
            </a:r>
            <a:r>
              <a:rPr lang="en-US" sz="2000" b="1" dirty="0" err="1" smtClean="0">
                <a:solidFill>
                  <a:srgbClr val="000090"/>
                </a:solidFill>
              </a:rPr>
              <a:t>rb</a:t>
            </a:r>
            <a:r>
              <a:rPr lang="fr-FR" sz="2000" b="1" dirty="0" smtClean="0">
                <a:solidFill>
                  <a:srgbClr val="000090"/>
                </a:solidFill>
              </a:rPr>
              <a:t>'</a:t>
            </a:r>
            <a:r>
              <a:rPr lang="en-US" sz="2000" dirty="0" smtClean="0">
                <a:solidFill>
                  <a:srgbClr val="000090"/>
                </a:solidFill>
              </a:rPr>
              <a:t>	Opens </a:t>
            </a:r>
            <a:r>
              <a:rPr lang="en-US" sz="2000" dirty="0">
                <a:solidFill>
                  <a:srgbClr val="000090"/>
                </a:solidFill>
              </a:rPr>
              <a:t>a file for reading binary data. </a:t>
            </a:r>
          </a:p>
          <a:p>
            <a:pPr>
              <a:tabLst>
                <a:tab pos="622300" algn="l"/>
              </a:tabLst>
            </a:pPr>
            <a:r>
              <a:rPr lang="fr-FR" sz="2000" b="1" dirty="0" smtClean="0">
                <a:solidFill>
                  <a:srgbClr val="000090"/>
                </a:solidFill>
              </a:rPr>
              <a:t>'</a:t>
            </a:r>
            <a:r>
              <a:rPr lang="en-US" sz="2000" b="1" dirty="0" err="1" smtClean="0">
                <a:solidFill>
                  <a:srgbClr val="000090"/>
                </a:solidFill>
              </a:rPr>
              <a:t>wb</a:t>
            </a:r>
            <a:r>
              <a:rPr lang="fr-FR" sz="2000" b="1" dirty="0" smtClean="0">
                <a:solidFill>
                  <a:srgbClr val="000090"/>
                </a:solidFill>
              </a:rPr>
              <a:t>'</a:t>
            </a:r>
            <a:r>
              <a:rPr lang="en-US" sz="2000" b="1" dirty="0" smtClean="0">
                <a:solidFill>
                  <a:srgbClr val="000090"/>
                </a:solidFill>
              </a:rPr>
              <a:t> </a:t>
            </a:r>
            <a:r>
              <a:rPr lang="en-US" sz="2000" dirty="0" smtClean="0">
                <a:solidFill>
                  <a:srgbClr val="000090"/>
                </a:solidFill>
              </a:rPr>
              <a:t>	Opens </a:t>
            </a:r>
            <a:r>
              <a:rPr lang="en-US" sz="2000" dirty="0">
                <a:solidFill>
                  <a:srgbClr val="000090"/>
                </a:solidFill>
              </a:rPr>
              <a:t>a file for writing binary data.</a:t>
            </a:r>
          </a:p>
        </p:txBody>
      </p:sp>
      <p:sp>
        <p:nvSpPr>
          <p:cNvPr id="14" name="TextBox 13"/>
          <p:cNvSpPr txBox="1"/>
          <p:nvPr/>
        </p:nvSpPr>
        <p:spPr>
          <a:xfrm>
            <a:off x="457200" y="2286000"/>
            <a:ext cx="8077200" cy="820737"/>
          </a:xfrm>
          <a:prstGeom prst="rect">
            <a:avLst/>
          </a:prstGeom>
          <a:solidFill>
            <a:srgbClr val="E3EBF3"/>
          </a:solidFill>
          <a:ln>
            <a:solidFill>
              <a:srgbClr val="0000FF"/>
            </a:solidFill>
          </a:ln>
        </p:spPr>
        <p:txBody>
          <a:bodyPr wrap="square" rtlCol="0">
            <a:spAutoFit/>
          </a:bodyPr>
          <a:lstStyle/>
          <a:p>
            <a:pPr>
              <a:lnSpc>
                <a:spcPct val="150000"/>
              </a:lnSpc>
              <a:tabLst>
                <a:tab pos="622300" algn="l"/>
              </a:tabLst>
            </a:pPr>
            <a:r>
              <a:rPr lang="en-US" sz="2400" b="1" dirty="0" smtClean="0">
                <a:solidFill>
                  <a:srgbClr val="FF00FF"/>
                </a:solidFill>
              </a:rPr>
              <a:t>Mode</a:t>
            </a:r>
            <a:r>
              <a:rPr lang="en-US" sz="2400" b="1" dirty="0" smtClean="0">
                <a:solidFill>
                  <a:srgbClr val="000090"/>
                </a:solidFill>
              </a:rPr>
              <a:t>		Description</a:t>
            </a:r>
          </a:p>
          <a:p>
            <a:pPr>
              <a:lnSpc>
                <a:spcPct val="150000"/>
              </a:lnSpc>
              <a:tabLst>
                <a:tab pos="622300" algn="l"/>
              </a:tabLst>
            </a:pPr>
            <a:endParaRPr lang="en-US" sz="800" dirty="0">
              <a:solidFill>
                <a:srgbClr val="000090"/>
              </a:solidFill>
            </a:endParaRPr>
          </a:p>
        </p:txBody>
      </p:sp>
      <p:cxnSp>
        <p:nvCxnSpPr>
          <p:cNvPr id="15" name="Straight Arrow Connector 14"/>
          <p:cNvCxnSpPr/>
          <p:nvPr/>
        </p:nvCxnSpPr>
        <p:spPr>
          <a:xfrm flipH="1">
            <a:off x="1143000" y="1752600"/>
            <a:ext cx="4572000" cy="76200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602674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Closing a file</a:t>
            </a:r>
            <a:endParaRPr lang="en-NZ" dirty="0"/>
          </a:p>
        </p:txBody>
      </p:sp>
      <p:sp>
        <p:nvSpPr>
          <p:cNvPr id="3" name="Content Placeholder 2"/>
          <p:cNvSpPr>
            <a:spLocks noGrp="1"/>
          </p:cNvSpPr>
          <p:nvPr>
            <p:ph sz="quarter" idx="1"/>
          </p:nvPr>
        </p:nvSpPr>
        <p:spPr>
          <a:xfrm>
            <a:off x="152400" y="533400"/>
            <a:ext cx="8991600" cy="5791200"/>
          </a:xfrm>
        </p:spPr>
        <p:txBody>
          <a:bodyPr>
            <a:normAutofit/>
          </a:bodyPr>
          <a:lstStyle/>
          <a:p>
            <a:r>
              <a:rPr lang="en-US" sz="2800" dirty="0">
                <a:ea typeface="ＭＳ Ｐゴシック" charset="0"/>
                <a:cs typeface="ＭＳ Ｐゴシック" charset="0"/>
              </a:rPr>
              <a:t>The Python syntax for </a:t>
            </a:r>
            <a:r>
              <a:rPr lang="en-US" sz="2800" b="1" dirty="0">
                <a:solidFill>
                  <a:srgbClr val="0000FF"/>
                </a:solidFill>
                <a:ea typeface="ＭＳ Ｐゴシック" charset="0"/>
                <a:cs typeface="ＭＳ Ｐゴシック" charset="0"/>
              </a:rPr>
              <a:t>closing a file </a:t>
            </a:r>
            <a:r>
              <a:rPr lang="en-US" sz="2800" dirty="0">
                <a:ea typeface="ＭＳ Ｐゴシック" charset="0"/>
                <a:cs typeface="ＭＳ Ｐゴシック" charset="0"/>
              </a:rPr>
              <a:t>is:</a:t>
            </a:r>
          </a:p>
          <a:p>
            <a:endParaRPr lang="en-US" sz="2800" dirty="0">
              <a:ea typeface="ＭＳ Ｐゴシック" charset="0"/>
              <a:cs typeface="ＭＳ Ｐゴシック" charset="0"/>
            </a:endParaRPr>
          </a:p>
          <a:p>
            <a:endParaRPr lang="en-US" sz="800" dirty="0">
              <a:ea typeface="ＭＳ Ｐゴシック" charset="0"/>
              <a:cs typeface="ＭＳ Ｐゴシック" charset="0"/>
            </a:endParaRPr>
          </a:p>
          <a:p>
            <a:r>
              <a:rPr lang="en-US" altLang="en-US" sz="2800" dirty="0" smtClean="0"/>
              <a:t>The </a:t>
            </a:r>
            <a:r>
              <a:rPr lang="en-US" altLang="en-US" sz="2800" b="1" dirty="0">
                <a:solidFill>
                  <a:srgbClr val="0000FF"/>
                </a:solidFill>
                <a:cs typeface="Courier New" panose="02070309020205020404" pitchFamily="49" charset="0"/>
              </a:rPr>
              <a:t>close()</a:t>
            </a:r>
            <a:r>
              <a:rPr lang="en-US" altLang="en-US" sz="2800" b="1" dirty="0">
                <a:solidFill>
                  <a:srgbClr val="0000FF"/>
                </a:solidFill>
              </a:rPr>
              <a:t> </a:t>
            </a:r>
            <a:r>
              <a:rPr lang="en-US" altLang="en-US" sz="2800" b="1" dirty="0" smtClean="0">
                <a:solidFill>
                  <a:srgbClr val="0000FF"/>
                </a:solidFill>
              </a:rPr>
              <a:t>method </a:t>
            </a:r>
            <a:r>
              <a:rPr lang="en-US" altLang="en-US" sz="2800" dirty="0"/>
              <a:t>closes the file (i.e., releases the file resources). After a file has been </a:t>
            </a:r>
            <a:r>
              <a:rPr lang="en-US" altLang="en-US" sz="2800" dirty="0" smtClean="0"/>
              <a:t>closed, </a:t>
            </a:r>
            <a:r>
              <a:rPr lang="en-US" altLang="en-US" sz="2800" dirty="0"/>
              <a:t>access to the file contents is no longer available until the file is opened again.</a:t>
            </a:r>
          </a:p>
          <a:p>
            <a:pPr lvl="1"/>
            <a:r>
              <a:rPr lang="en-US" altLang="en-US" sz="2200" dirty="0"/>
              <a:t>If the mode is </a:t>
            </a:r>
            <a:r>
              <a:rPr lang="en-US" altLang="en-US" sz="2200" dirty="0" smtClean="0"/>
              <a:t>write </a:t>
            </a:r>
            <a:r>
              <a:rPr lang="en-US" altLang="en-US" sz="2200" dirty="0"/>
              <a:t>mode, then any as yet unwritten content is flushed to the file. </a:t>
            </a:r>
            <a:endParaRPr lang="en-US" sz="2800" dirty="0">
              <a:ea typeface="ＭＳ Ｐゴシック" charset="0"/>
              <a:cs typeface="ＭＳ Ｐゴシック" charset="0"/>
            </a:endParaRPr>
          </a:p>
          <a:p>
            <a:r>
              <a:rPr lang="en-US" sz="2800" dirty="0">
                <a:ea typeface="ＭＳ Ｐゴシック" charset="0"/>
                <a:cs typeface="ＭＳ Ｐゴシック" charset="0"/>
              </a:rPr>
              <a:t>  For example:</a:t>
            </a: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13</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2819400" y="4267200"/>
            <a:ext cx="5638800" cy="228600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latin typeface="Calibri"/>
                <a:cs typeface="Calibri"/>
              </a:rPr>
              <a:t>def</a:t>
            </a:r>
            <a:r>
              <a:rPr lang="en-US" altLang="en-US" sz="2400" b="1" dirty="0" smtClean="0">
                <a:solidFill>
                  <a:srgbClr val="000090"/>
                </a:solidFill>
                <a:latin typeface="Calibri"/>
                <a:cs typeface="Calibri"/>
              </a:rPr>
              <a:t> </a:t>
            </a:r>
            <a:r>
              <a:rPr lang="en-US" altLang="en-US" sz="2400" b="1" dirty="0">
                <a:solidFill>
                  <a:srgbClr val="000090"/>
                </a:solidFill>
                <a:latin typeface="Calibri"/>
                <a:cs typeface="Calibri"/>
              </a:rPr>
              <a:t>main():</a:t>
            </a:r>
          </a:p>
          <a:p>
            <a:pPr>
              <a:lnSpc>
                <a:spcPct val="90000"/>
              </a:lnSpc>
              <a:buNone/>
              <a:tabLst>
                <a:tab pos="355600" algn="l"/>
                <a:tab pos="723900" algn="l"/>
                <a:tab pos="1257300" algn="l"/>
              </a:tabLst>
            </a:pPr>
            <a:r>
              <a:rPr lang="en-US" altLang="en-US" sz="2400" b="1" dirty="0">
                <a:solidFill>
                  <a:srgbClr val="000090"/>
                </a:solidFill>
                <a:latin typeface="Calibri"/>
                <a:cs typeface="Calibri"/>
              </a:rPr>
              <a:t>	</a:t>
            </a:r>
            <a:r>
              <a:rPr lang="en-US" altLang="en-US" sz="2400" b="1" dirty="0" err="1">
                <a:solidFill>
                  <a:srgbClr val="000090"/>
                </a:solidFill>
              </a:rPr>
              <a:t>input_file</a:t>
            </a:r>
            <a:r>
              <a:rPr lang="en-US" altLang="en-US" sz="2400" b="1" dirty="0">
                <a:solidFill>
                  <a:srgbClr val="000090"/>
                </a:solidFill>
              </a:rPr>
              <a:t> = open</a:t>
            </a:r>
            <a:r>
              <a:rPr lang="en-US" altLang="en-US" sz="2400" b="1" dirty="0" smtClean="0">
                <a:solidFill>
                  <a:srgbClr val="000090"/>
                </a:solidFill>
              </a:rPr>
              <a:t>("</a:t>
            </a:r>
            <a:r>
              <a:rPr lang="en-US" altLang="en-US" sz="2400" b="1" dirty="0" err="1" smtClean="0">
                <a:solidFill>
                  <a:srgbClr val="000090"/>
                </a:solidFill>
              </a:rPr>
              <a:t>stocks.txt</a:t>
            </a:r>
            <a:r>
              <a:rPr lang="en-US" altLang="en-US" sz="2400" b="1" dirty="0" smtClean="0">
                <a:solidFill>
                  <a:srgbClr val="000090"/>
                </a:solidFill>
              </a:rPr>
              <a:t>", "r")</a:t>
            </a:r>
          </a:p>
          <a:p>
            <a:pPr>
              <a:lnSpc>
                <a:spcPct val="90000"/>
              </a:lnSpc>
              <a:buNone/>
              <a:tabLst>
                <a:tab pos="355600" algn="l"/>
                <a:tab pos="723900" algn="l"/>
                <a:tab pos="1257300" algn="l"/>
              </a:tabLst>
            </a:pPr>
            <a:r>
              <a:rPr lang="en-US" altLang="en-US" sz="2400" b="1" dirty="0">
                <a:solidFill>
                  <a:srgbClr val="000090"/>
                </a:solidFill>
                <a:latin typeface="Calibri"/>
                <a:cs typeface="Calibri"/>
              </a:rPr>
              <a:t>	</a:t>
            </a:r>
            <a:r>
              <a:rPr lang="en-US" altLang="en-US" sz="2400" b="1" dirty="0" smtClean="0">
                <a:solidFill>
                  <a:srgbClr val="000090"/>
                </a:solidFill>
                <a:latin typeface="Calibri"/>
                <a:cs typeface="Calibri"/>
              </a:rPr>
              <a:t>#process the file</a:t>
            </a:r>
          </a:p>
          <a:p>
            <a:pPr>
              <a:lnSpc>
                <a:spcPct val="90000"/>
              </a:lnSpc>
              <a:buNone/>
              <a:tabLst>
                <a:tab pos="355600" algn="l"/>
                <a:tab pos="723900" algn="l"/>
                <a:tab pos="1257300" algn="l"/>
              </a:tabLst>
            </a:pPr>
            <a:r>
              <a:rPr lang="en-US" altLang="en-US" sz="2400" b="1" dirty="0">
                <a:solidFill>
                  <a:srgbClr val="000090"/>
                </a:solidFill>
                <a:latin typeface="Calibri"/>
                <a:cs typeface="Calibri"/>
              </a:rPr>
              <a:t>	</a:t>
            </a:r>
            <a:r>
              <a:rPr lang="en-US" altLang="en-US" sz="2400" b="1" dirty="0" err="1" smtClean="0">
                <a:solidFill>
                  <a:srgbClr val="000090"/>
                </a:solidFill>
                <a:latin typeface="Calibri"/>
                <a:cs typeface="Calibri"/>
              </a:rPr>
              <a:t>input_file</a:t>
            </a:r>
            <a:r>
              <a:rPr lang="en-US" altLang="en-US" sz="2400" b="1" dirty="0" err="1" smtClean="0">
                <a:solidFill>
                  <a:srgbClr val="FF00FF"/>
                </a:solidFill>
                <a:latin typeface="Calibri"/>
                <a:cs typeface="Calibri"/>
              </a:rPr>
              <a:t>.close</a:t>
            </a:r>
            <a:r>
              <a:rPr lang="en-US" altLang="en-US" sz="2400" b="1" dirty="0" smtClean="0">
                <a:solidFill>
                  <a:srgbClr val="FF00FF"/>
                </a:solidFill>
                <a:latin typeface="Calibri"/>
                <a:cs typeface="Calibri"/>
              </a:rPr>
              <a:t>()</a:t>
            </a:r>
          </a:p>
          <a:p>
            <a:pPr>
              <a:lnSpc>
                <a:spcPct val="90000"/>
              </a:lnSpc>
              <a:buNone/>
              <a:tabLst>
                <a:tab pos="355600" algn="l"/>
                <a:tab pos="723900" algn="l"/>
                <a:tab pos="1257300" algn="l"/>
              </a:tabLst>
            </a:pPr>
            <a:endParaRPr lang="en-US" altLang="en-US" sz="800" b="1" dirty="0" smtClean="0">
              <a:solidFill>
                <a:srgbClr val="000090"/>
              </a:solidFill>
              <a:latin typeface="Calibri"/>
              <a:cs typeface="Calibri"/>
            </a:endParaRPr>
          </a:p>
          <a:p>
            <a:pPr>
              <a:lnSpc>
                <a:spcPct val="90000"/>
              </a:lnSpc>
              <a:buNone/>
              <a:tabLst>
                <a:tab pos="355600" algn="l"/>
                <a:tab pos="723900" algn="l"/>
                <a:tab pos="1257300" algn="l"/>
              </a:tabLst>
            </a:pPr>
            <a:r>
              <a:rPr lang="en-US" altLang="en-US" sz="2400" b="1" dirty="0" smtClean="0">
                <a:solidFill>
                  <a:srgbClr val="000090"/>
                </a:solidFill>
                <a:latin typeface="Calibri"/>
                <a:cs typeface="Calibri"/>
              </a:rPr>
              <a:t>main</a:t>
            </a:r>
            <a:r>
              <a:rPr lang="en-US" altLang="en-US" sz="2400" b="1" dirty="0">
                <a:solidFill>
                  <a:srgbClr val="000090"/>
                </a:solidFill>
                <a:latin typeface="Calibri"/>
                <a:cs typeface="Calibri"/>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8" name="Text Box 9"/>
          <p:cNvSpPr txBox="1">
            <a:spLocks noChangeArrowheads="1"/>
          </p:cNvSpPr>
          <p:nvPr/>
        </p:nvSpPr>
        <p:spPr bwMode="auto">
          <a:xfrm>
            <a:off x="1676400" y="1143000"/>
            <a:ext cx="5257800" cy="55810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latin typeface="Calibri"/>
                <a:cs typeface="Calibri"/>
              </a:rPr>
              <a:t>file_variable</a:t>
            </a:r>
            <a:r>
              <a:rPr lang="en-US" altLang="en-US" sz="2400" b="1" dirty="0" err="1" smtClean="0">
                <a:solidFill>
                  <a:srgbClr val="FF00FF"/>
                </a:solidFill>
                <a:latin typeface="Calibri"/>
                <a:cs typeface="Calibri"/>
              </a:rPr>
              <a:t>.</a:t>
            </a:r>
            <a:r>
              <a:rPr lang="en-US" altLang="en-US" sz="2400" b="1" dirty="0" err="1" smtClean="0">
                <a:solidFill>
                  <a:srgbClr val="FF00FF"/>
                </a:solidFill>
              </a:rPr>
              <a:t>close</a:t>
            </a:r>
            <a:r>
              <a:rPr lang="en-US" altLang="en-US" sz="2400" b="1" dirty="0" smtClean="0">
                <a:solidFill>
                  <a:srgbClr val="FF00FF"/>
                </a:solidFill>
              </a:rPr>
              <a:t>()</a:t>
            </a:r>
          </a:p>
          <a:p>
            <a:pPr>
              <a:lnSpc>
                <a:spcPct val="90000"/>
              </a:lnSpc>
              <a:buNone/>
              <a:tabLst>
                <a:tab pos="355600" algn="l"/>
                <a:tab pos="723900" algn="l"/>
                <a:tab pos="1257300" algn="l"/>
              </a:tabLst>
            </a:pPr>
            <a:endParaRPr lang="da-DK" altLang="en-US" sz="400" b="1" dirty="0">
              <a:solidFill>
                <a:srgbClr val="000090"/>
              </a:solidFill>
              <a:latin typeface="Courier"/>
            </a:endParaRPr>
          </a:p>
        </p:txBody>
      </p:sp>
    </p:spTree>
    <p:extLst>
      <p:ext uri="{BB962C8B-B14F-4D97-AF65-F5344CB8AC3E}">
        <p14:creationId xmlns:p14="http://schemas.microsoft.com/office/powerpoint/2010/main" val="4078031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Writing to a file</a:t>
            </a:r>
            <a:endParaRPr lang="en-NZ" dirty="0"/>
          </a:p>
        </p:txBody>
      </p:sp>
      <p:sp>
        <p:nvSpPr>
          <p:cNvPr id="3" name="Content Placeholder 2"/>
          <p:cNvSpPr>
            <a:spLocks noGrp="1"/>
          </p:cNvSpPr>
          <p:nvPr>
            <p:ph sz="quarter" idx="1"/>
          </p:nvPr>
        </p:nvSpPr>
        <p:spPr>
          <a:xfrm>
            <a:off x="152400" y="609600"/>
            <a:ext cx="8991600" cy="5791200"/>
          </a:xfrm>
        </p:spPr>
        <p:txBody>
          <a:bodyPr>
            <a:normAutofit/>
          </a:bodyPr>
          <a:lstStyle/>
          <a:p>
            <a:r>
              <a:rPr lang="en-US" sz="2800" dirty="0" smtClean="0">
                <a:ea typeface="ＭＳ Ｐゴシック" charset="0"/>
                <a:cs typeface="ＭＳ Ｐゴシック" charset="0"/>
              </a:rPr>
              <a:t>First, the file needs to be opened for writing:</a:t>
            </a:r>
          </a:p>
          <a:p>
            <a:pPr marL="0" indent="0">
              <a:buNone/>
            </a:pPr>
            <a:endParaRPr lang="en-US" altLang="en-US" dirty="0"/>
          </a:p>
          <a:p>
            <a:pPr lvl="1"/>
            <a:r>
              <a:rPr lang="en-US" altLang="en-US" sz="2000" dirty="0" smtClean="0"/>
              <a:t>If the </a:t>
            </a:r>
            <a:r>
              <a:rPr lang="en-US" altLang="en-US" sz="2000" dirty="0" err="1" smtClean="0"/>
              <a:t>output.txt</a:t>
            </a:r>
            <a:r>
              <a:rPr lang="en-US" altLang="en-US" sz="2000" dirty="0" smtClean="0"/>
              <a:t> file does not exist then the open() function creates the file. </a:t>
            </a:r>
          </a:p>
          <a:p>
            <a:pPr lvl="1"/>
            <a:r>
              <a:rPr lang="en-US" altLang="en-US" sz="2000" dirty="0"/>
              <a:t>If the </a:t>
            </a:r>
            <a:r>
              <a:rPr lang="en-US" altLang="en-US" sz="2000" dirty="0" err="1"/>
              <a:t>output.txt</a:t>
            </a:r>
            <a:r>
              <a:rPr lang="en-US" altLang="en-US" sz="2000" dirty="0"/>
              <a:t> file </a:t>
            </a:r>
            <a:r>
              <a:rPr lang="en-US" altLang="en-US" sz="2000" dirty="0" smtClean="0"/>
              <a:t>exists </a:t>
            </a:r>
            <a:r>
              <a:rPr lang="en-US" altLang="en-US" sz="2000" dirty="0"/>
              <a:t>then the open() function </a:t>
            </a:r>
            <a:r>
              <a:rPr lang="en-US" altLang="en-US" sz="2000" dirty="0" smtClean="0"/>
              <a:t>erases the contents of </a:t>
            </a:r>
            <a:r>
              <a:rPr lang="en-US" altLang="en-US" sz="2000" dirty="0"/>
              <a:t>the file. </a:t>
            </a:r>
            <a:endParaRPr lang="en-US" sz="2000" dirty="0">
              <a:ea typeface="ＭＳ Ｐゴシック" charset="0"/>
              <a:cs typeface="ＭＳ Ｐゴシック" charset="0"/>
            </a:endParaRPr>
          </a:p>
          <a:p>
            <a:pPr lvl="1"/>
            <a:endParaRPr lang="en-US" sz="300" dirty="0" smtClean="0">
              <a:ea typeface="ＭＳ Ｐゴシック" charset="0"/>
              <a:cs typeface="ＭＳ Ｐゴシック" charset="0"/>
            </a:endParaRPr>
          </a:p>
          <a:p>
            <a:pPr marL="0" lvl="1" indent="0">
              <a:buNone/>
            </a:pPr>
            <a:r>
              <a:rPr lang="en-US" sz="2800" dirty="0" smtClean="0">
                <a:ea typeface="ＭＳ Ｐゴシック" charset="0"/>
                <a:cs typeface="ＭＳ Ｐゴシック" charset="0"/>
              </a:rPr>
              <a:t>The syntax for writing to a file:</a:t>
            </a:r>
          </a:p>
          <a:p>
            <a:pPr marL="266700" lvl="1" indent="-266700">
              <a:buFont typeface="Wingdings" charset="2"/>
              <a:buChar char="§"/>
            </a:pPr>
            <a:endParaRPr lang="en-US" sz="800" dirty="0">
              <a:ea typeface="ＭＳ Ｐゴシック" charset="0"/>
              <a:cs typeface="ＭＳ Ｐゴシック" charset="0"/>
            </a:endParaRPr>
          </a:p>
          <a:p>
            <a:pPr marL="0" lvl="1" indent="0">
              <a:buNone/>
              <a:tabLst>
                <a:tab pos="266700" algn="l"/>
              </a:tabLst>
            </a:pPr>
            <a:r>
              <a:rPr lang="en-US" sz="2800" dirty="0" smtClean="0">
                <a:ea typeface="ＭＳ Ｐゴシック" charset="0"/>
                <a:cs typeface="ＭＳ Ｐゴシック" charset="0"/>
              </a:rPr>
              <a:t>For example:</a:t>
            </a:r>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14</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457200" y="4114800"/>
            <a:ext cx="7467600" cy="272279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000" b="1" dirty="0" err="1">
                <a:solidFill>
                  <a:srgbClr val="000090"/>
                </a:solidFill>
                <a:latin typeface="Calibri"/>
                <a:cs typeface="Calibri"/>
              </a:rPr>
              <a:t>def</a:t>
            </a:r>
            <a:r>
              <a:rPr lang="en-US" altLang="en-US" sz="2000" b="1" dirty="0">
                <a:solidFill>
                  <a:srgbClr val="000090"/>
                </a:solidFill>
                <a:latin typeface="Calibri"/>
                <a:cs typeface="Calibri"/>
              </a:rPr>
              <a:t> main():</a:t>
            </a:r>
          </a:p>
          <a:p>
            <a:pPr>
              <a:lnSpc>
                <a:spcPct val="90000"/>
              </a:lnSpc>
              <a:buNone/>
              <a:tabLst>
                <a:tab pos="355600" algn="l"/>
                <a:tab pos="723900" algn="l"/>
                <a:tab pos="1257300" algn="l"/>
              </a:tabLst>
            </a:pPr>
            <a:r>
              <a:rPr lang="en-US" altLang="en-US" sz="2000" b="1" dirty="0">
                <a:solidFill>
                  <a:srgbClr val="000090"/>
                </a:solidFill>
                <a:latin typeface="Calibri"/>
                <a:cs typeface="Calibri"/>
              </a:rPr>
              <a:t>	</a:t>
            </a:r>
            <a:r>
              <a:rPr lang="en-US" altLang="en-US" sz="2000" b="1" dirty="0" err="1">
                <a:solidFill>
                  <a:srgbClr val="000090"/>
                </a:solidFill>
              </a:rPr>
              <a:t>output_file</a:t>
            </a:r>
            <a:r>
              <a:rPr lang="en-US" altLang="en-US" sz="2000" b="1" dirty="0">
                <a:solidFill>
                  <a:srgbClr val="000090"/>
                </a:solidFill>
              </a:rPr>
              <a:t> = open("</a:t>
            </a:r>
            <a:r>
              <a:rPr lang="en-US" altLang="en-US" sz="2000" b="1" dirty="0" err="1">
                <a:solidFill>
                  <a:srgbClr val="000090"/>
                </a:solidFill>
              </a:rPr>
              <a:t>output.txt</a:t>
            </a:r>
            <a:r>
              <a:rPr lang="en-US" altLang="en-US" sz="2000" b="1" dirty="0">
                <a:solidFill>
                  <a:srgbClr val="000090"/>
                </a:solidFill>
              </a:rPr>
              <a:t>", </a:t>
            </a:r>
            <a:r>
              <a:rPr lang="en-US" altLang="en-US" sz="2000" b="1" dirty="0">
                <a:solidFill>
                  <a:srgbClr val="FF00FF"/>
                </a:solidFill>
              </a:rPr>
              <a:t>"w"</a:t>
            </a:r>
            <a:r>
              <a:rPr lang="en-US" altLang="en-US" sz="2000" b="1" dirty="0">
                <a:solidFill>
                  <a:srgbClr val="000090"/>
                </a:solidFill>
              </a:rPr>
              <a:t>)</a:t>
            </a:r>
            <a:endParaRPr lang="da-DK" altLang="en-US" sz="2000" b="1" dirty="0">
              <a:solidFill>
                <a:srgbClr val="000090"/>
              </a:solidFill>
              <a:latin typeface="Courier"/>
            </a:endParaRPr>
          </a:p>
          <a:p>
            <a:pPr>
              <a:buNone/>
              <a:tabLst>
                <a:tab pos="355600" algn="l"/>
                <a:tab pos="723900" algn="l"/>
                <a:tab pos="1257300" algn="l"/>
              </a:tabLst>
            </a:pPr>
            <a:r>
              <a:rPr lang="en-US" altLang="en-US" sz="2000" b="1" dirty="0">
                <a:solidFill>
                  <a:srgbClr val="000090"/>
                </a:solidFill>
                <a:latin typeface="Calibri"/>
                <a:cs typeface="Calibri"/>
              </a:rPr>
              <a:t>	</a:t>
            </a:r>
            <a:r>
              <a:rPr lang="en-US" altLang="en-US" sz="2000" b="1" dirty="0" err="1">
                <a:solidFill>
                  <a:srgbClr val="000090"/>
                </a:solidFill>
                <a:latin typeface="Calibri"/>
                <a:cs typeface="Calibri"/>
              </a:rPr>
              <a:t>output_file</a:t>
            </a:r>
            <a:r>
              <a:rPr lang="en-US" altLang="en-US" sz="2000" b="1" dirty="0" err="1">
                <a:solidFill>
                  <a:srgbClr val="FF00FF"/>
                </a:solidFill>
                <a:latin typeface="Calibri"/>
                <a:cs typeface="Calibri"/>
              </a:rPr>
              <a:t>.write</a:t>
            </a:r>
            <a:r>
              <a:rPr lang="en-US" altLang="en-US" sz="2000" b="1" dirty="0">
                <a:solidFill>
                  <a:srgbClr val="FF00FF"/>
                </a:solidFill>
                <a:latin typeface="Calibri"/>
                <a:cs typeface="Calibri"/>
              </a:rPr>
              <a:t>(</a:t>
            </a:r>
            <a:r>
              <a:rPr lang="en-US" altLang="en-US" sz="2000" b="1" dirty="0">
                <a:solidFill>
                  <a:srgbClr val="000090"/>
                </a:solidFill>
                <a:latin typeface="Calibri"/>
                <a:cs typeface="Calibri"/>
              </a:rPr>
              <a:t>"</a:t>
            </a:r>
            <a:r>
              <a:rPr lang="en-US" sz="2000" b="1" dirty="0">
                <a:solidFill>
                  <a:srgbClr val="000090"/>
                </a:solidFill>
              </a:rPr>
              <a:t>She walks in beauty, like the night</a:t>
            </a:r>
            <a:r>
              <a:rPr lang="en-US" sz="2000" b="1" dirty="0">
                <a:solidFill>
                  <a:srgbClr val="0000FF"/>
                </a:solidFill>
              </a:rPr>
              <a:t>\n</a:t>
            </a:r>
            <a:r>
              <a:rPr lang="en-US" sz="2000" b="1" dirty="0">
                <a:solidFill>
                  <a:srgbClr val="000090"/>
                </a:solidFill>
              </a:rPr>
              <a:t>"</a:t>
            </a:r>
            <a:r>
              <a:rPr lang="en-US" sz="2000" b="1" dirty="0">
                <a:solidFill>
                  <a:srgbClr val="FF00FF"/>
                </a:solidFill>
              </a:rPr>
              <a:t>)</a:t>
            </a:r>
          </a:p>
          <a:p>
            <a:pPr>
              <a:buNone/>
              <a:tabLst>
                <a:tab pos="355600" algn="l"/>
                <a:tab pos="723900" algn="l"/>
                <a:tab pos="1257300" algn="l"/>
              </a:tabLst>
            </a:pPr>
            <a:r>
              <a:rPr lang="en-US" altLang="en-US" sz="2000" b="1" dirty="0">
                <a:solidFill>
                  <a:srgbClr val="000090"/>
                </a:solidFill>
                <a:latin typeface="Calibri"/>
                <a:cs typeface="Calibri"/>
              </a:rPr>
              <a:t>	</a:t>
            </a:r>
            <a:r>
              <a:rPr lang="en-US" altLang="en-US" sz="2000" b="1" dirty="0" err="1">
                <a:solidFill>
                  <a:srgbClr val="000090"/>
                </a:solidFill>
                <a:latin typeface="Calibri"/>
                <a:cs typeface="Calibri"/>
              </a:rPr>
              <a:t>output_file</a:t>
            </a:r>
            <a:r>
              <a:rPr lang="en-US" altLang="en-US" sz="2000" b="1" dirty="0" err="1">
                <a:solidFill>
                  <a:srgbClr val="FF00FF"/>
                </a:solidFill>
                <a:latin typeface="Calibri"/>
                <a:cs typeface="Calibri"/>
              </a:rPr>
              <a:t>.write</a:t>
            </a:r>
            <a:r>
              <a:rPr lang="en-US" altLang="en-US" sz="2000" b="1" dirty="0">
                <a:solidFill>
                  <a:srgbClr val="FF00FF"/>
                </a:solidFill>
                <a:latin typeface="Calibri"/>
                <a:cs typeface="Calibri"/>
              </a:rPr>
              <a:t>(</a:t>
            </a:r>
            <a:r>
              <a:rPr lang="en-US" altLang="en-US" sz="2000" b="1" dirty="0">
                <a:solidFill>
                  <a:srgbClr val="000090"/>
                </a:solidFill>
                <a:latin typeface="Calibri"/>
                <a:cs typeface="Calibri"/>
              </a:rPr>
              <a:t>"</a:t>
            </a:r>
            <a:r>
              <a:rPr lang="en-US" sz="2000" b="1" dirty="0">
                <a:solidFill>
                  <a:srgbClr val="000090"/>
                </a:solidFill>
              </a:rPr>
              <a:t>Of cloudless climes and starry skies</a:t>
            </a:r>
            <a:r>
              <a:rPr lang="en-US" sz="2000" b="1" dirty="0">
                <a:solidFill>
                  <a:srgbClr val="0000FF"/>
                </a:solidFill>
              </a:rPr>
              <a:t>\n</a:t>
            </a:r>
            <a:r>
              <a:rPr lang="en-US" sz="2000" b="1" dirty="0">
                <a:solidFill>
                  <a:srgbClr val="000090"/>
                </a:solidFill>
              </a:rPr>
              <a:t>"</a:t>
            </a:r>
            <a:r>
              <a:rPr lang="en-US" sz="2000" b="1" dirty="0">
                <a:solidFill>
                  <a:srgbClr val="FF00FF"/>
                </a:solidFill>
              </a:rPr>
              <a:t>)</a:t>
            </a:r>
          </a:p>
          <a:p>
            <a:pPr>
              <a:buNone/>
              <a:tabLst>
                <a:tab pos="355600" algn="l"/>
                <a:tab pos="723900" algn="l"/>
                <a:tab pos="1257300" algn="l"/>
              </a:tabLst>
            </a:pPr>
            <a:r>
              <a:rPr lang="en-US" altLang="en-US" sz="2000" b="1" dirty="0">
                <a:solidFill>
                  <a:srgbClr val="000090"/>
                </a:solidFill>
                <a:latin typeface="Calibri"/>
                <a:cs typeface="Calibri"/>
              </a:rPr>
              <a:t>	</a:t>
            </a:r>
            <a:r>
              <a:rPr lang="en-US" altLang="en-US" sz="2000" b="1" dirty="0" err="1">
                <a:solidFill>
                  <a:srgbClr val="000090"/>
                </a:solidFill>
                <a:latin typeface="Calibri"/>
                <a:cs typeface="Calibri"/>
              </a:rPr>
              <a:t>output_file</a:t>
            </a:r>
            <a:r>
              <a:rPr lang="en-US" altLang="en-US" sz="2000" b="1" dirty="0" err="1">
                <a:solidFill>
                  <a:srgbClr val="FF00FF"/>
                </a:solidFill>
                <a:latin typeface="Calibri"/>
                <a:cs typeface="Calibri"/>
              </a:rPr>
              <a:t>.write</a:t>
            </a:r>
            <a:r>
              <a:rPr lang="en-US" altLang="en-US" sz="2000" b="1" dirty="0">
                <a:solidFill>
                  <a:srgbClr val="FF00FF"/>
                </a:solidFill>
                <a:latin typeface="Calibri"/>
                <a:cs typeface="Calibri"/>
              </a:rPr>
              <a:t>(</a:t>
            </a:r>
            <a:r>
              <a:rPr lang="en-US" altLang="en-US" sz="2000" b="1" dirty="0">
                <a:solidFill>
                  <a:srgbClr val="000090"/>
                </a:solidFill>
                <a:latin typeface="Calibri"/>
                <a:cs typeface="Calibri"/>
              </a:rPr>
              <a:t>"</a:t>
            </a:r>
            <a:r>
              <a:rPr lang="en-US" altLang="en-US" sz="2000" b="1" dirty="0">
                <a:solidFill>
                  <a:srgbClr val="0000FF"/>
                </a:solidFill>
                <a:latin typeface="Calibri"/>
                <a:cs typeface="Calibri"/>
              </a:rPr>
              <a:t>\n</a:t>
            </a:r>
            <a:r>
              <a:rPr lang="hu-HU" sz="2000" b="1" dirty="0">
                <a:solidFill>
                  <a:srgbClr val="000090"/>
                </a:solidFill>
              </a:rPr>
              <a:t>Lord Tennyson"</a:t>
            </a:r>
            <a:r>
              <a:rPr lang="en-US" sz="2000" b="1" dirty="0">
                <a:solidFill>
                  <a:srgbClr val="FF00FF"/>
                </a:solidFill>
              </a:rPr>
              <a:t>)</a:t>
            </a:r>
            <a:endParaRPr lang="en-US" altLang="en-US" sz="2000" b="1" dirty="0">
              <a:solidFill>
                <a:srgbClr val="FF00FF"/>
              </a:solidFill>
              <a:latin typeface="Calibri"/>
              <a:cs typeface="Calibri"/>
            </a:endParaRPr>
          </a:p>
          <a:p>
            <a:pPr>
              <a:lnSpc>
                <a:spcPct val="90000"/>
              </a:lnSpc>
              <a:buNone/>
              <a:tabLst>
                <a:tab pos="355600" algn="l"/>
                <a:tab pos="723900" algn="l"/>
                <a:tab pos="1257300" algn="l"/>
              </a:tabLst>
            </a:pPr>
            <a:r>
              <a:rPr lang="en-US" altLang="en-US" sz="2000" b="1" dirty="0">
                <a:solidFill>
                  <a:srgbClr val="000090"/>
                </a:solidFill>
                <a:latin typeface="Calibri"/>
                <a:cs typeface="Calibri"/>
              </a:rPr>
              <a:t>	</a:t>
            </a:r>
            <a:r>
              <a:rPr lang="en-US" altLang="en-US" sz="2000" b="1" dirty="0" err="1">
                <a:solidFill>
                  <a:srgbClr val="000090"/>
                </a:solidFill>
                <a:latin typeface="Calibri"/>
                <a:cs typeface="Calibri"/>
              </a:rPr>
              <a:t>output_file.close</a:t>
            </a:r>
            <a:r>
              <a:rPr lang="en-US" altLang="en-US" sz="2000" b="1" dirty="0">
                <a:solidFill>
                  <a:srgbClr val="000090"/>
                </a:solidFill>
                <a:latin typeface="Calibri"/>
                <a:cs typeface="Calibri"/>
              </a:rPr>
              <a:t>()</a:t>
            </a:r>
          </a:p>
          <a:p>
            <a:pPr>
              <a:lnSpc>
                <a:spcPct val="90000"/>
              </a:lnSpc>
              <a:buNone/>
              <a:tabLst>
                <a:tab pos="355600" algn="l"/>
                <a:tab pos="723900" algn="l"/>
                <a:tab pos="1257300" algn="l"/>
              </a:tabLst>
            </a:pPr>
            <a:endParaRPr lang="en-US" altLang="en-US" sz="400" b="1" dirty="0">
              <a:solidFill>
                <a:srgbClr val="000090"/>
              </a:solidFill>
              <a:latin typeface="Calibri"/>
              <a:cs typeface="Calibri"/>
            </a:endParaRPr>
          </a:p>
          <a:p>
            <a:pPr>
              <a:lnSpc>
                <a:spcPct val="90000"/>
              </a:lnSpc>
              <a:buNone/>
              <a:tabLst>
                <a:tab pos="355600" algn="l"/>
                <a:tab pos="723900" algn="l"/>
                <a:tab pos="1257300" algn="l"/>
              </a:tabLst>
            </a:pPr>
            <a:r>
              <a:rPr lang="en-US" altLang="en-US" sz="2000" b="1" dirty="0">
                <a:solidFill>
                  <a:srgbClr val="000090"/>
                </a:solidFill>
                <a:latin typeface="Calibri"/>
                <a:cs typeface="Calibri"/>
              </a:rPr>
              <a:t>main()</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8" name="Text Box 9"/>
          <p:cNvSpPr txBox="1">
            <a:spLocks noChangeArrowheads="1"/>
          </p:cNvSpPr>
          <p:nvPr/>
        </p:nvSpPr>
        <p:spPr bwMode="auto">
          <a:xfrm>
            <a:off x="3124200" y="1117600"/>
            <a:ext cx="58674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output_file</a:t>
            </a:r>
            <a:r>
              <a:rPr lang="en-US" altLang="en-US" sz="2400" b="1" dirty="0" smtClean="0">
                <a:solidFill>
                  <a:srgbClr val="000090"/>
                </a:solidFill>
              </a:rPr>
              <a:t> </a:t>
            </a:r>
            <a:r>
              <a:rPr lang="en-US" altLang="en-US" sz="2400" b="1" dirty="0">
                <a:solidFill>
                  <a:srgbClr val="000090"/>
                </a:solidFill>
              </a:rPr>
              <a:t>= open</a:t>
            </a:r>
            <a:r>
              <a:rPr lang="en-US" altLang="en-US" sz="2400" b="1" dirty="0" smtClean="0">
                <a:solidFill>
                  <a:srgbClr val="000090"/>
                </a:solidFill>
              </a:rPr>
              <a:t>("</a:t>
            </a:r>
            <a:r>
              <a:rPr lang="en-US" altLang="en-US" sz="2400" b="1" dirty="0" err="1" smtClean="0">
                <a:solidFill>
                  <a:srgbClr val="000090"/>
                </a:solidFill>
              </a:rPr>
              <a:t>output.txt</a:t>
            </a:r>
            <a:r>
              <a:rPr lang="en-US" altLang="en-US" sz="2400" b="1" dirty="0" smtClean="0">
                <a:solidFill>
                  <a:srgbClr val="000090"/>
                </a:solidFill>
              </a:rPr>
              <a:t>", "</a:t>
            </a:r>
            <a:r>
              <a:rPr lang="en-US" altLang="en-US" sz="2400" b="1" dirty="0" smtClean="0">
                <a:solidFill>
                  <a:srgbClr val="FF00FF"/>
                </a:solidFill>
              </a:rPr>
              <a:t>w</a:t>
            </a:r>
            <a:r>
              <a:rPr lang="en-US" altLang="en-US" sz="2400" b="1" dirty="0" smtClean="0">
                <a:solidFill>
                  <a:srgbClr val="000090"/>
                </a:solidFill>
              </a:rPr>
              <a:t>")</a:t>
            </a:r>
            <a:endParaRPr lang="da-DK" altLang="en-US" sz="1800" b="1" dirty="0">
              <a:solidFill>
                <a:srgbClr val="000090"/>
              </a:solidFill>
              <a:latin typeface="Courier"/>
            </a:endParaRPr>
          </a:p>
        </p:txBody>
      </p:sp>
      <p:sp>
        <p:nvSpPr>
          <p:cNvPr id="9" name="Text Box 9"/>
          <p:cNvSpPr txBox="1">
            <a:spLocks noChangeArrowheads="1"/>
          </p:cNvSpPr>
          <p:nvPr/>
        </p:nvSpPr>
        <p:spPr bwMode="auto">
          <a:xfrm>
            <a:off x="3733800" y="3505200"/>
            <a:ext cx="51816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output_file</a:t>
            </a:r>
            <a:r>
              <a:rPr lang="en-US" altLang="en-US" sz="2400" b="1" dirty="0" err="1" smtClean="0">
                <a:solidFill>
                  <a:srgbClr val="FF00FF"/>
                </a:solidFill>
              </a:rPr>
              <a:t>.write</a:t>
            </a:r>
            <a:r>
              <a:rPr lang="en-US" altLang="en-US" sz="2400" b="1" dirty="0" smtClean="0">
                <a:solidFill>
                  <a:srgbClr val="FF00FF"/>
                </a:solidFill>
              </a:rPr>
              <a:t>(</a:t>
            </a:r>
            <a:r>
              <a:rPr lang="en-US" altLang="en-US" sz="2400" b="1" dirty="0" err="1" smtClean="0">
                <a:solidFill>
                  <a:srgbClr val="000090"/>
                </a:solidFill>
              </a:rPr>
              <a:t>a_string_of_text</a:t>
            </a:r>
            <a:r>
              <a:rPr lang="en-US" altLang="en-US" sz="2400" b="1" dirty="0" smtClean="0">
                <a:solidFill>
                  <a:srgbClr val="FF00FF"/>
                </a:solidFill>
              </a:rPr>
              <a:t>)</a:t>
            </a:r>
            <a:endParaRPr lang="da-DK" altLang="en-US" sz="1800" b="1" dirty="0">
              <a:solidFill>
                <a:srgbClr val="FF00FF"/>
              </a:solidFill>
              <a:latin typeface="Courier"/>
            </a:endParaRPr>
          </a:p>
        </p:txBody>
      </p:sp>
      <p:pic>
        <p:nvPicPr>
          <p:cNvPr id="7" name="Picture 6"/>
          <p:cNvPicPr>
            <a:picLocks noChangeAspect="1"/>
          </p:cNvPicPr>
          <p:nvPr/>
        </p:nvPicPr>
        <p:blipFill>
          <a:blip r:embed="rId3"/>
          <a:stretch>
            <a:fillRect/>
          </a:stretch>
        </p:blipFill>
        <p:spPr>
          <a:xfrm>
            <a:off x="5334000" y="5785658"/>
            <a:ext cx="3822700" cy="1072342"/>
          </a:xfrm>
          <a:prstGeom prst="rect">
            <a:avLst/>
          </a:prstGeom>
          <a:ln>
            <a:solidFill>
              <a:srgbClr val="000090"/>
            </a:solidFill>
          </a:ln>
        </p:spPr>
      </p:pic>
    </p:spTree>
    <p:extLst>
      <p:ext uri="{BB962C8B-B14F-4D97-AF65-F5344CB8AC3E}">
        <p14:creationId xmlns:p14="http://schemas.microsoft.com/office/powerpoint/2010/main" val="348058796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Writing to a file continued</a:t>
            </a:r>
            <a:endParaRPr lang="en-NZ" dirty="0"/>
          </a:p>
        </p:txBody>
      </p:sp>
      <p:sp>
        <p:nvSpPr>
          <p:cNvPr id="3" name="Content Placeholder 2"/>
          <p:cNvSpPr>
            <a:spLocks noGrp="1"/>
          </p:cNvSpPr>
          <p:nvPr>
            <p:ph sz="quarter" idx="1"/>
          </p:nvPr>
        </p:nvSpPr>
        <p:spPr>
          <a:xfrm>
            <a:off x="152400" y="685800"/>
            <a:ext cx="8991600" cy="5791200"/>
          </a:xfrm>
        </p:spPr>
        <p:txBody>
          <a:bodyPr>
            <a:normAutofit/>
          </a:bodyPr>
          <a:lstStyle/>
          <a:p>
            <a:pPr lvl="1"/>
            <a:endParaRPr lang="en-US" sz="300" dirty="0" smtClean="0">
              <a:ea typeface="ＭＳ Ｐゴシック" charset="0"/>
              <a:cs typeface="ＭＳ Ｐゴシック" charset="0"/>
            </a:endParaRPr>
          </a:p>
          <a:p>
            <a:pPr marL="0" lvl="1" indent="0">
              <a:spcBef>
                <a:spcPts val="0"/>
              </a:spcBef>
              <a:buNone/>
            </a:pPr>
            <a:r>
              <a:rPr lang="en-US" sz="2800" dirty="0" smtClean="0">
                <a:ea typeface="ＭＳ Ｐゴシック" charset="0"/>
                <a:cs typeface="ＭＳ Ｐゴシック" charset="0"/>
              </a:rPr>
              <a:t>The syntax for writing to a file:</a:t>
            </a:r>
          </a:p>
          <a:p>
            <a:pPr marL="266700" lvl="1" indent="-266700">
              <a:buFont typeface="Wingdings" charset="2"/>
              <a:buChar char="§"/>
            </a:pPr>
            <a:endParaRPr lang="en-US" sz="2800" dirty="0">
              <a:ea typeface="ＭＳ Ｐゴシック" charset="0"/>
              <a:cs typeface="ＭＳ Ｐゴシック" charset="0"/>
            </a:endParaRPr>
          </a:p>
          <a:p>
            <a:pPr marL="266700" lvl="1" indent="-266700">
              <a:buFont typeface="Wingdings" charset="2"/>
              <a:buChar char="§"/>
            </a:pPr>
            <a:endParaRPr lang="en-US" sz="400" dirty="0" smtClean="0">
              <a:ea typeface="ＭＳ Ｐゴシック" charset="0"/>
              <a:cs typeface="ＭＳ Ｐゴシック" charset="0"/>
            </a:endParaRPr>
          </a:p>
          <a:p>
            <a:pPr marL="0" lvl="1" indent="0">
              <a:buNone/>
              <a:tabLst>
                <a:tab pos="266700" algn="l"/>
              </a:tabLst>
            </a:pPr>
            <a:r>
              <a:rPr lang="en-US" sz="2800" dirty="0" smtClean="0">
                <a:ea typeface="ＭＳ Ｐゴシック" charset="0"/>
                <a:cs typeface="ＭＳ Ｐゴシック" charset="0"/>
              </a:rPr>
              <a:t>and the parameter passed to the write() function is a string.  Any numbers need to be converted using the </a:t>
            </a:r>
            <a:r>
              <a:rPr lang="en-US" sz="2800" dirty="0" err="1" smtClean="0">
                <a:ea typeface="ＭＳ Ｐゴシック" charset="0"/>
                <a:cs typeface="ＭＳ Ｐゴシック" charset="0"/>
              </a:rPr>
              <a:t>str</a:t>
            </a:r>
            <a:r>
              <a:rPr lang="en-US" sz="2800" dirty="0" smtClean="0">
                <a:ea typeface="ＭＳ Ｐゴシック" charset="0"/>
                <a:cs typeface="ＭＳ Ｐゴシック" charset="0"/>
              </a:rPr>
              <a:t>() function.  Any new lines need to be written to the file (</a:t>
            </a:r>
            <a:r>
              <a:rPr lang="en-US" sz="2800" b="1" dirty="0" smtClean="0">
                <a:solidFill>
                  <a:srgbClr val="0000FF"/>
                </a:solidFill>
                <a:ea typeface="ＭＳ Ｐゴシック" charset="0"/>
                <a:cs typeface="ＭＳ Ｐゴシック" charset="0"/>
              </a:rPr>
              <a:t>"\n"</a:t>
            </a:r>
            <a:r>
              <a:rPr lang="en-US" sz="2800" dirty="0" smtClean="0">
                <a:ea typeface="ＭＳ Ｐゴシック" charset="0"/>
                <a:cs typeface="ＭＳ Ｐゴシック" charset="0"/>
              </a:rPr>
              <a:t>).  For example</a:t>
            </a:r>
            <a:r>
              <a:rPr lang="en-US" sz="2800" dirty="0">
                <a:ea typeface="ＭＳ Ｐゴシック" charset="0"/>
                <a:cs typeface="ＭＳ Ｐゴシック" charset="0"/>
              </a:rPr>
              <a:t>,</a:t>
            </a:r>
            <a:endParaRPr lang="en-US" sz="2800" dirty="0" smtClean="0">
              <a:ea typeface="ＭＳ Ｐゴシック" charset="0"/>
              <a:cs typeface="ＭＳ Ｐゴシック" charset="0"/>
            </a:endParaRPr>
          </a:p>
          <a:p>
            <a:pPr marL="0" indent="0">
              <a:buNone/>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15</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304800" y="3886200"/>
            <a:ext cx="8610600" cy="269201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000" b="1" dirty="0" err="1" smtClean="0">
                <a:solidFill>
                  <a:srgbClr val="000090"/>
                </a:solidFill>
                <a:latin typeface="Courier"/>
                <a:cs typeface="Courier"/>
              </a:rPr>
              <a:t>def</a:t>
            </a:r>
            <a:r>
              <a:rPr lang="en-US" altLang="en-US" sz="2000" b="1" dirty="0" smtClean="0">
                <a:solidFill>
                  <a:srgbClr val="000090"/>
                </a:solidFill>
                <a:latin typeface="Courier"/>
                <a:cs typeface="Courier"/>
              </a:rPr>
              <a:t> </a:t>
            </a:r>
            <a:r>
              <a:rPr lang="en-US" altLang="en-US" sz="2000" b="1" dirty="0">
                <a:solidFill>
                  <a:srgbClr val="000090"/>
                </a:solidFill>
                <a:latin typeface="Courier"/>
                <a:cs typeface="Courier"/>
              </a:rPr>
              <a:t>main():</a:t>
            </a:r>
          </a:p>
          <a:p>
            <a:pPr>
              <a:lnSpc>
                <a:spcPct val="90000"/>
              </a:lnSpc>
              <a:buNone/>
              <a:tabLst>
                <a:tab pos="355600" algn="l"/>
                <a:tab pos="723900" algn="l"/>
                <a:tab pos="1257300" algn="l"/>
              </a:tabLst>
            </a:pPr>
            <a:r>
              <a:rPr lang="en-US" altLang="en-US" sz="2000" b="1" dirty="0">
                <a:solidFill>
                  <a:srgbClr val="000090"/>
                </a:solidFill>
                <a:latin typeface="Courier"/>
                <a:cs typeface="Courier"/>
              </a:rPr>
              <a:t>	</a:t>
            </a:r>
            <a:r>
              <a:rPr lang="en-US" altLang="en-US" sz="2000" b="1" dirty="0" err="1" smtClean="0">
                <a:solidFill>
                  <a:srgbClr val="000090"/>
                </a:solidFill>
                <a:latin typeface="Courier"/>
                <a:cs typeface="Courier"/>
              </a:rPr>
              <a:t>output_file</a:t>
            </a:r>
            <a:r>
              <a:rPr lang="en-US" altLang="en-US" sz="2000" b="1" dirty="0" smtClean="0">
                <a:solidFill>
                  <a:srgbClr val="000090"/>
                </a:solidFill>
                <a:latin typeface="Courier"/>
                <a:cs typeface="Courier"/>
              </a:rPr>
              <a:t> </a:t>
            </a:r>
            <a:r>
              <a:rPr lang="en-US" altLang="en-US" sz="2000" b="1" dirty="0">
                <a:solidFill>
                  <a:srgbClr val="000090"/>
                </a:solidFill>
                <a:latin typeface="Courier"/>
                <a:cs typeface="Courier"/>
              </a:rPr>
              <a:t>= open</a:t>
            </a:r>
            <a:r>
              <a:rPr lang="en-US" altLang="en-US" sz="2000" b="1" dirty="0" smtClean="0">
                <a:solidFill>
                  <a:srgbClr val="000090"/>
                </a:solidFill>
                <a:latin typeface="Courier"/>
                <a:cs typeface="Courier"/>
              </a:rPr>
              <a:t>("</a:t>
            </a:r>
            <a:r>
              <a:rPr lang="en-US" altLang="en-US" sz="2000" b="1" dirty="0" err="1" smtClean="0">
                <a:solidFill>
                  <a:srgbClr val="000090"/>
                </a:solidFill>
                <a:latin typeface="Courier"/>
                <a:cs typeface="Courier"/>
              </a:rPr>
              <a:t>output.txt</a:t>
            </a:r>
            <a:r>
              <a:rPr lang="en-US" altLang="en-US" sz="2000" b="1" dirty="0" smtClean="0">
                <a:solidFill>
                  <a:srgbClr val="000090"/>
                </a:solidFill>
                <a:latin typeface="Courier"/>
                <a:cs typeface="Courier"/>
              </a:rPr>
              <a:t>", "w")</a:t>
            </a:r>
          </a:p>
          <a:p>
            <a:pPr>
              <a:lnSpc>
                <a:spcPct val="90000"/>
              </a:lnSpc>
              <a:buNone/>
              <a:tabLst>
                <a:tab pos="355600" algn="l"/>
                <a:tab pos="723900" algn="l"/>
                <a:tab pos="1257300" algn="l"/>
              </a:tabLst>
            </a:pPr>
            <a:r>
              <a:rPr lang="en-US" altLang="en-US" sz="2000" b="1" dirty="0">
                <a:solidFill>
                  <a:srgbClr val="000090"/>
                </a:solidFill>
                <a:latin typeface="Courier"/>
                <a:cs typeface="Courier"/>
              </a:rPr>
              <a:t>	</a:t>
            </a:r>
            <a:r>
              <a:rPr lang="en-US" altLang="en-US" sz="2000" b="1" dirty="0" err="1" smtClean="0">
                <a:solidFill>
                  <a:srgbClr val="000090"/>
                </a:solidFill>
                <a:latin typeface="Courier"/>
                <a:cs typeface="Courier"/>
              </a:rPr>
              <a:t>sum_of_nums</a:t>
            </a:r>
            <a:r>
              <a:rPr lang="en-US" altLang="en-US" sz="2000" b="1" dirty="0" smtClean="0">
                <a:solidFill>
                  <a:srgbClr val="000090"/>
                </a:solidFill>
                <a:latin typeface="Courier"/>
                <a:cs typeface="Courier"/>
              </a:rPr>
              <a:t> = </a:t>
            </a:r>
            <a:r>
              <a:rPr lang="en-US" altLang="en-US" sz="2000" b="1" dirty="0" err="1" smtClean="0">
                <a:solidFill>
                  <a:srgbClr val="000090"/>
                </a:solidFill>
                <a:latin typeface="Courier"/>
                <a:cs typeface="Courier"/>
              </a:rPr>
              <a:t>int</a:t>
            </a:r>
            <a:r>
              <a:rPr lang="en-US" altLang="en-US" sz="2000" b="1" dirty="0" smtClean="0">
                <a:solidFill>
                  <a:srgbClr val="000090"/>
                </a:solidFill>
                <a:latin typeface="Courier"/>
                <a:cs typeface="Courier"/>
              </a:rPr>
              <a:t>(input("Enter </a:t>
            </a:r>
            <a:r>
              <a:rPr lang="en-US" altLang="en-US" sz="2000" b="1" dirty="0" err="1" smtClean="0">
                <a:solidFill>
                  <a:srgbClr val="000090"/>
                </a:solidFill>
                <a:latin typeface="Courier"/>
                <a:cs typeface="Courier"/>
              </a:rPr>
              <a:t>num</a:t>
            </a:r>
            <a:r>
              <a:rPr lang="en-US" altLang="en-US" sz="2000" b="1" dirty="0" smtClean="0">
                <a:solidFill>
                  <a:srgbClr val="000090"/>
                </a:solidFill>
                <a:latin typeface="Courier"/>
                <a:cs typeface="Courier"/>
              </a:rPr>
              <a:t>: "))</a:t>
            </a:r>
          </a:p>
          <a:p>
            <a:pPr>
              <a:lnSpc>
                <a:spcPct val="90000"/>
              </a:lnSpc>
              <a:buNone/>
              <a:tabLst>
                <a:tab pos="355600" algn="l"/>
                <a:tab pos="723900" algn="l"/>
                <a:tab pos="1257300" algn="l"/>
              </a:tabLst>
            </a:pPr>
            <a:r>
              <a:rPr lang="en-US" altLang="en-US" sz="2000" b="1" dirty="0" smtClean="0">
                <a:solidFill>
                  <a:srgbClr val="000090"/>
                </a:solidFill>
                <a:latin typeface="Courier"/>
                <a:cs typeface="Courier"/>
              </a:rPr>
              <a:t>	</a:t>
            </a:r>
            <a:r>
              <a:rPr lang="en-US" altLang="en-US" sz="2000" b="1" dirty="0" err="1">
                <a:solidFill>
                  <a:srgbClr val="000090"/>
                </a:solidFill>
                <a:latin typeface="Courier"/>
                <a:cs typeface="Courier"/>
              </a:rPr>
              <a:t>sum_of_nums</a:t>
            </a:r>
            <a:r>
              <a:rPr lang="en-US" altLang="en-US" sz="2000" b="1" dirty="0">
                <a:solidFill>
                  <a:srgbClr val="000090"/>
                </a:solidFill>
                <a:latin typeface="Courier"/>
                <a:cs typeface="Courier"/>
              </a:rPr>
              <a:t> </a:t>
            </a:r>
            <a:r>
              <a:rPr lang="en-US" altLang="en-US" sz="2000" b="1" dirty="0" smtClean="0">
                <a:solidFill>
                  <a:srgbClr val="000090"/>
                </a:solidFill>
                <a:latin typeface="Courier"/>
                <a:cs typeface="Courier"/>
              </a:rPr>
              <a:t>= </a:t>
            </a:r>
            <a:r>
              <a:rPr lang="en-US" altLang="en-US" sz="2000" b="1" dirty="0" err="1">
                <a:solidFill>
                  <a:srgbClr val="000090"/>
                </a:solidFill>
                <a:latin typeface="Courier"/>
                <a:cs typeface="Courier"/>
              </a:rPr>
              <a:t>sum_of_nums</a:t>
            </a:r>
            <a:r>
              <a:rPr lang="en-US" altLang="en-US" sz="2000" b="1" dirty="0">
                <a:solidFill>
                  <a:srgbClr val="000090"/>
                </a:solidFill>
                <a:latin typeface="Courier"/>
                <a:cs typeface="Courier"/>
              </a:rPr>
              <a:t> </a:t>
            </a:r>
            <a:r>
              <a:rPr lang="en-US" altLang="en-US" sz="2000" b="1" dirty="0" smtClean="0">
                <a:solidFill>
                  <a:srgbClr val="000090"/>
                </a:solidFill>
                <a:latin typeface="Courier"/>
                <a:cs typeface="Courier"/>
              </a:rPr>
              <a:t>+ </a:t>
            </a:r>
            <a:r>
              <a:rPr lang="en-US" altLang="en-US" sz="2000" b="1" dirty="0" err="1" smtClean="0">
                <a:solidFill>
                  <a:srgbClr val="000090"/>
                </a:solidFill>
                <a:latin typeface="Courier"/>
                <a:cs typeface="Courier"/>
              </a:rPr>
              <a:t>int</a:t>
            </a:r>
            <a:r>
              <a:rPr lang="en-US" altLang="en-US" sz="2000" b="1" dirty="0" smtClean="0">
                <a:solidFill>
                  <a:srgbClr val="000090"/>
                </a:solidFill>
                <a:latin typeface="Courier"/>
                <a:cs typeface="Courier"/>
              </a:rPr>
              <a:t>(input("Enter </a:t>
            </a:r>
            <a:r>
              <a:rPr lang="en-US" altLang="en-US" sz="2000" b="1" dirty="0" err="1">
                <a:solidFill>
                  <a:srgbClr val="000090"/>
                </a:solidFill>
                <a:latin typeface="Courier"/>
                <a:cs typeface="Courier"/>
              </a:rPr>
              <a:t>num</a:t>
            </a:r>
            <a:r>
              <a:rPr lang="en-US" altLang="en-US" sz="2000" b="1" dirty="0">
                <a:solidFill>
                  <a:srgbClr val="000090"/>
                </a:solidFill>
                <a:latin typeface="Courier"/>
                <a:cs typeface="Courier"/>
              </a:rPr>
              <a:t>: </a:t>
            </a:r>
            <a:r>
              <a:rPr lang="en-US" altLang="en-US" sz="2000" b="1" dirty="0" smtClean="0">
                <a:solidFill>
                  <a:srgbClr val="000090"/>
                </a:solidFill>
                <a:latin typeface="Courier"/>
                <a:cs typeface="Courier"/>
              </a:rPr>
              <a:t>")</a:t>
            </a:r>
            <a:r>
              <a:rPr lang="en-US" altLang="en-US" sz="2000" b="1" dirty="0">
                <a:solidFill>
                  <a:srgbClr val="000090"/>
                </a:solidFill>
                <a:latin typeface="Courier"/>
                <a:cs typeface="Courier"/>
              </a:rPr>
              <a:t>)</a:t>
            </a:r>
            <a:endParaRPr lang="da-DK" altLang="en-US" sz="2000" b="1" dirty="0">
              <a:solidFill>
                <a:srgbClr val="000090"/>
              </a:solidFill>
              <a:latin typeface="Courier"/>
              <a:cs typeface="Courier"/>
            </a:endParaRPr>
          </a:p>
          <a:p>
            <a:pPr>
              <a:buNone/>
              <a:tabLst>
                <a:tab pos="355600" algn="l"/>
                <a:tab pos="723900" algn="l"/>
                <a:tab pos="1257300" algn="l"/>
              </a:tabLst>
            </a:pPr>
            <a:r>
              <a:rPr lang="en-US" altLang="en-US" sz="2000" b="1" dirty="0" smtClean="0">
                <a:solidFill>
                  <a:srgbClr val="000090"/>
                </a:solidFill>
                <a:latin typeface="Courier"/>
                <a:cs typeface="Courier"/>
              </a:rPr>
              <a:t>	</a:t>
            </a:r>
            <a:r>
              <a:rPr lang="en-US" altLang="en-US" sz="2000" b="1" dirty="0" err="1" smtClean="0">
                <a:solidFill>
                  <a:srgbClr val="000090"/>
                </a:solidFill>
                <a:latin typeface="Courier"/>
                <a:cs typeface="Courier"/>
              </a:rPr>
              <a:t>output_file.write</a:t>
            </a:r>
            <a:r>
              <a:rPr lang="en-US" altLang="en-US" sz="2000" b="1" dirty="0" smtClean="0">
                <a:solidFill>
                  <a:srgbClr val="000090"/>
                </a:solidFill>
                <a:latin typeface="Courier"/>
                <a:cs typeface="Courier"/>
              </a:rPr>
              <a:t>(</a:t>
            </a:r>
            <a:r>
              <a:rPr lang="en-US" altLang="en-US" sz="2000" b="1" dirty="0" err="1" smtClean="0">
                <a:solidFill>
                  <a:srgbClr val="FF00FF"/>
                </a:solidFill>
                <a:latin typeface="Courier"/>
                <a:cs typeface="Courier"/>
              </a:rPr>
              <a:t>str</a:t>
            </a:r>
            <a:r>
              <a:rPr lang="en-US" altLang="en-US" sz="2000" b="1" dirty="0">
                <a:solidFill>
                  <a:srgbClr val="FF00FF"/>
                </a:solidFill>
                <a:latin typeface="Courier"/>
                <a:cs typeface="Courier"/>
              </a:rPr>
              <a:t>(</a:t>
            </a:r>
            <a:r>
              <a:rPr lang="en-US" altLang="en-US" sz="2000" b="1" dirty="0" err="1" smtClean="0">
                <a:solidFill>
                  <a:srgbClr val="000090"/>
                </a:solidFill>
                <a:latin typeface="Courier"/>
                <a:cs typeface="Courier"/>
              </a:rPr>
              <a:t>sum_of_nums</a:t>
            </a:r>
            <a:r>
              <a:rPr lang="en-US" altLang="en-US" sz="2000" b="1" dirty="0" smtClean="0">
                <a:solidFill>
                  <a:srgbClr val="FF00FF"/>
                </a:solidFill>
                <a:latin typeface="Courier"/>
                <a:cs typeface="Courier"/>
              </a:rPr>
              <a:t>)</a:t>
            </a:r>
            <a:r>
              <a:rPr lang="en-US" altLang="en-US" sz="2000" b="1" dirty="0" smtClean="0">
                <a:solidFill>
                  <a:srgbClr val="000090"/>
                </a:solidFill>
                <a:latin typeface="Courier"/>
                <a:cs typeface="Courier"/>
              </a:rPr>
              <a:t> </a:t>
            </a:r>
            <a:r>
              <a:rPr lang="en-US" altLang="en-US" sz="2000" b="1" dirty="0" smtClean="0">
                <a:solidFill>
                  <a:srgbClr val="FF00FF"/>
                </a:solidFill>
                <a:latin typeface="Courier"/>
                <a:cs typeface="Courier"/>
              </a:rPr>
              <a:t>+ "\n"</a:t>
            </a:r>
            <a:r>
              <a:rPr lang="en-US" sz="2000" b="1" dirty="0" smtClean="0">
                <a:solidFill>
                  <a:srgbClr val="000090"/>
                </a:solidFill>
                <a:latin typeface="Courier"/>
                <a:cs typeface="Courier"/>
              </a:rPr>
              <a:t>)</a:t>
            </a:r>
            <a:endParaRPr lang="en-US" sz="2000" b="1" dirty="0">
              <a:solidFill>
                <a:srgbClr val="000090"/>
              </a:solidFill>
              <a:latin typeface="Courier"/>
              <a:cs typeface="Courier"/>
            </a:endParaRPr>
          </a:p>
          <a:p>
            <a:pPr>
              <a:buNone/>
              <a:tabLst>
                <a:tab pos="355600" algn="l"/>
                <a:tab pos="723900" algn="l"/>
                <a:tab pos="1257300" algn="l"/>
              </a:tabLst>
            </a:pPr>
            <a:r>
              <a:rPr lang="en-US" altLang="en-US" sz="2000" b="1" dirty="0">
                <a:solidFill>
                  <a:srgbClr val="000090"/>
                </a:solidFill>
                <a:latin typeface="Courier"/>
                <a:cs typeface="Courier"/>
              </a:rPr>
              <a:t>	</a:t>
            </a:r>
            <a:r>
              <a:rPr lang="en-US" altLang="en-US" sz="2000" b="1" dirty="0" err="1" smtClean="0">
                <a:solidFill>
                  <a:srgbClr val="000090"/>
                </a:solidFill>
                <a:latin typeface="Courier"/>
                <a:cs typeface="Courier"/>
              </a:rPr>
              <a:t>output_file.close</a:t>
            </a:r>
            <a:r>
              <a:rPr lang="en-US" altLang="en-US" sz="2000" b="1" dirty="0" smtClean="0">
                <a:solidFill>
                  <a:srgbClr val="000090"/>
                </a:solidFill>
                <a:latin typeface="Courier"/>
                <a:cs typeface="Courier"/>
              </a:rPr>
              <a:t>()</a:t>
            </a:r>
          </a:p>
          <a:p>
            <a:pPr>
              <a:lnSpc>
                <a:spcPct val="90000"/>
              </a:lnSpc>
              <a:buNone/>
              <a:tabLst>
                <a:tab pos="355600" algn="l"/>
                <a:tab pos="723900" algn="l"/>
                <a:tab pos="1257300" algn="l"/>
              </a:tabLst>
            </a:pPr>
            <a:endParaRPr lang="en-US" altLang="en-US" sz="400" b="1" dirty="0" smtClean="0">
              <a:solidFill>
                <a:srgbClr val="000090"/>
              </a:solidFill>
              <a:latin typeface="Courier"/>
              <a:cs typeface="Courier"/>
            </a:endParaRPr>
          </a:p>
          <a:p>
            <a:pPr>
              <a:lnSpc>
                <a:spcPct val="90000"/>
              </a:lnSpc>
              <a:buNone/>
              <a:tabLst>
                <a:tab pos="355600" algn="l"/>
                <a:tab pos="723900" algn="l"/>
                <a:tab pos="1257300" algn="l"/>
              </a:tabLst>
            </a:pPr>
            <a:r>
              <a:rPr lang="en-US" altLang="en-US" sz="2000" b="1" dirty="0" smtClean="0">
                <a:solidFill>
                  <a:srgbClr val="000090"/>
                </a:solidFill>
                <a:latin typeface="Courier"/>
                <a:cs typeface="Courier"/>
              </a:rPr>
              <a:t>main</a:t>
            </a:r>
            <a:r>
              <a:rPr lang="en-US" altLang="en-US" sz="2000" b="1" dirty="0">
                <a:solidFill>
                  <a:srgbClr val="000090"/>
                </a:solidFill>
                <a:latin typeface="Courier"/>
                <a:cs typeface="Courier"/>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9" name="Text Box 9"/>
          <p:cNvSpPr txBox="1">
            <a:spLocks noChangeArrowheads="1"/>
          </p:cNvSpPr>
          <p:nvPr/>
        </p:nvSpPr>
        <p:spPr bwMode="auto">
          <a:xfrm>
            <a:off x="3733800" y="1295400"/>
            <a:ext cx="51816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a:solidFill>
                  <a:srgbClr val="000090"/>
                </a:solidFill>
              </a:rPr>
              <a:t>output_file</a:t>
            </a:r>
            <a:r>
              <a:rPr lang="en-US" altLang="en-US" sz="2400" b="1" dirty="0" err="1">
                <a:solidFill>
                  <a:srgbClr val="FF00FF"/>
                </a:solidFill>
              </a:rPr>
              <a:t>.write</a:t>
            </a:r>
            <a:r>
              <a:rPr lang="en-US" altLang="en-US" sz="2400" b="1" dirty="0">
                <a:solidFill>
                  <a:srgbClr val="FF00FF"/>
                </a:solidFill>
              </a:rPr>
              <a:t>(</a:t>
            </a:r>
            <a:r>
              <a:rPr lang="en-US" altLang="en-US" sz="2400" b="1" dirty="0" err="1">
                <a:solidFill>
                  <a:srgbClr val="000090"/>
                </a:solidFill>
              </a:rPr>
              <a:t>a_string_of_text</a:t>
            </a:r>
            <a:r>
              <a:rPr lang="en-US" altLang="en-US" sz="2400" b="1" dirty="0">
                <a:solidFill>
                  <a:srgbClr val="FF00FF"/>
                </a:solidFill>
              </a:rPr>
              <a:t>)</a:t>
            </a:r>
            <a:endParaRPr lang="da-DK" altLang="en-US" sz="1800" b="1" dirty="0">
              <a:solidFill>
                <a:srgbClr val="FF00FF"/>
              </a:solidFill>
              <a:latin typeface="Courier"/>
            </a:endParaRPr>
          </a:p>
        </p:txBody>
      </p:sp>
    </p:spTree>
    <p:extLst>
      <p:ext uri="{BB962C8B-B14F-4D97-AF65-F5344CB8AC3E}">
        <p14:creationId xmlns:p14="http://schemas.microsoft.com/office/powerpoint/2010/main" val="393947568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Program with 3 errors</a:t>
            </a:r>
            <a:endParaRPr lang="en-NZ" dirty="0"/>
          </a:p>
        </p:txBody>
      </p:sp>
      <p:sp>
        <p:nvSpPr>
          <p:cNvPr id="3" name="Content Placeholder 2"/>
          <p:cNvSpPr>
            <a:spLocks noGrp="1"/>
          </p:cNvSpPr>
          <p:nvPr>
            <p:ph sz="quarter" idx="1"/>
          </p:nvPr>
        </p:nvSpPr>
        <p:spPr>
          <a:xfrm>
            <a:off x="152400" y="762000"/>
            <a:ext cx="8991600" cy="5791200"/>
          </a:xfrm>
        </p:spPr>
        <p:txBody>
          <a:bodyPr>
            <a:normAutofit/>
          </a:bodyPr>
          <a:lstStyle/>
          <a:p>
            <a:r>
              <a:rPr lang="en-US" sz="2800" dirty="0" smtClean="0">
                <a:ea typeface="ＭＳ Ｐゴシック" charset="0"/>
                <a:cs typeface="ＭＳ Ｐゴシック" charset="0"/>
              </a:rPr>
              <a:t>Find the three errors in the following code.  The file which should be created by the following code is shown below:</a:t>
            </a:r>
          </a:p>
          <a:p>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16</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228600" y="1981200"/>
            <a:ext cx="8458200" cy="381642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def</a:t>
            </a:r>
            <a:r>
              <a:rPr lang="da-DK" sz="2400" b="1" dirty="0">
                <a:solidFill>
                  <a:srgbClr val="000090"/>
                </a:solidFill>
                <a:latin typeface="+mn-lt"/>
                <a:cs typeface="Courier"/>
              </a:rPr>
              <a:t> </a:t>
            </a:r>
            <a:r>
              <a:rPr lang="da-DK" sz="2400" b="1" dirty="0" err="1">
                <a:solidFill>
                  <a:srgbClr val="000090"/>
                </a:solidFill>
                <a:latin typeface="+mn-lt"/>
                <a:cs typeface="Courier"/>
              </a:rPr>
              <a:t>three_errors</a:t>
            </a:r>
            <a:r>
              <a:rPr lang="da-DK" sz="2400" b="1" dirty="0">
                <a:solidFill>
                  <a:srgbClr val="000090"/>
                </a:solidFill>
                <a:latin typeface="+mn-lt"/>
                <a:cs typeface="Courier"/>
              </a:rPr>
              <a:t>(list1):</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	</a:t>
            </a:r>
            <a:r>
              <a:rPr lang="da-DK" sz="2400" b="1" dirty="0" smtClean="0">
                <a:solidFill>
                  <a:srgbClr val="000090"/>
                </a:solidFill>
                <a:latin typeface="+mn-lt"/>
                <a:cs typeface="Courier"/>
              </a:rPr>
              <a:t>	</a:t>
            </a:r>
            <a:r>
              <a:rPr lang="da-DK" sz="2400" b="1" dirty="0" err="1" smtClean="0">
                <a:solidFill>
                  <a:srgbClr val="000090"/>
                </a:solidFill>
                <a:latin typeface="+mn-lt"/>
                <a:cs typeface="Courier"/>
              </a:rPr>
              <a:t>output_file</a:t>
            </a:r>
            <a:r>
              <a:rPr lang="da-DK" sz="2400" b="1" dirty="0" smtClean="0">
                <a:solidFill>
                  <a:srgbClr val="000090"/>
                </a:solidFill>
                <a:latin typeface="+mn-lt"/>
                <a:cs typeface="Courier"/>
              </a:rPr>
              <a:t> </a:t>
            </a:r>
            <a:r>
              <a:rPr lang="da-DK" sz="2400" b="1" dirty="0">
                <a:solidFill>
                  <a:srgbClr val="000090"/>
                </a:solidFill>
                <a:latin typeface="+mn-lt"/>
                <a:cs typeface="Courier"/>
              </a:rPr>
              <a:t>= open</a:t>
            </a:r>
            <a:r>
              <a:rPr lang="da-DK" sz="2400" b="1" dirty="0" smtClean="0">
                <a:solidFill>
                  <a:srgbClr val="000090"/>
                </a:solidFill>
                <a:latin typeface="+mn-lt"/>
                <a:cs typeface="Courier"/>
              </a:rPr>
              <a:t>("</a:t>
            </a:r>
            <a:r>
              <a:rPr lang="da-DK" sz="2400" b="1" dirty="0" err="1" smtClean="0">
                <a:solidFill>
                  <a:srgbClr val="000090"/>
                </a:solidFill>
                <a:latin typeface="+mn-lt"/>
                <a:cs typeface="Courier"/>
              </a:rPr>
              <a:t>oops.txt</a:t>
            </a:r>
            <a:r>
              <a:rPr lang="da-DK" sz="2400" b="1" dirty="0" smtClean="0">
                <a:solidFill>
                  <a:srgbClr val="000090"/>
                </a:solidFill>
                <a:latin typeface="+mn-lt"/>
                <a:cs typeface="Courier"/>
              </a:rPr>
              <a:t>", "w")</a:t>
            </a:r>
          </a:p>
          <a:p>
            <a:pPr marL="4763" indent="-4763">
              <a:spcBef>
                <a:spcPct val="0"/>
              </a:spcBef>
              <a:buClrTx/>
              <a:buNone/>
              <a:tabLst>
                <a:tab pos="419100" algn="l"/>
                <a:tab pos="838200" algn="l"/>
                <a:tab pos="1257300" algn="l"/>
              </a:tabLst>
              <a:defRPr/>
            </a:pPr>
            <a:endParaRPr lang="da-DK" sz="3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	</a:t>
            </a:r>
            <a:r>
              <a:rPr lang="da-DK" sz="2400" b="1" dirty="0" smtClean="0">
                <a:solidFill>
                  <a:srgbClr val="000090"/>
                </a:solidFill>
                <a:latin typeface="+mn-lt"/>
                <a:cs typeface="Courier"/>
              </a:rPr>
              <a:t>	for </a:t>
            </a:r>
            <a:r>
              <a:rPr lang="da-DK" sz="2400" b="1" dirty="0" err="1">
                <a:solidFill>
                  <a:srgbClr val="000090"/>
                </a:solidFill>
                <a:latin typeface="+mn-lt"/>
                <a:cs typeface="Courier"/>
              </a:rPr>
              <a:t>num</a:t>
            </a:r>
            <a:r>
              <a:rPr lang="da-DK" sz="2400" b="1" dirty="0">
                <a:solidFill>
                  <a:srgbClr val="000090"/>
                </a:solidFill>
                <a:latin typeface="+mn-lt"/>
                <a:cs typeface="Courier"/>
              </a:rPr>
              <a:t> in list1:</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		</a:t>
            </a:r>
            <a:r>
              <a:rPr lang="da-DK" sz="2400" b="1" dirty="0" smtClean="0">
                <a:solidFill>
                  <a:srgbClr val="000090"/>
                </a:solidFill>
                <a:latin typeface="+mn-lt"/>
                <a:cs typeface="Courier"/>
              </a:rPr>
              <a:t>	</a:t>
            </a:r>
            <a:r>
              <a:rPr lang="da-DK" sz="2400" b="1" dirty="0" err="1" smtClean="0">
                <a:solidFill>
                  <a:srgbClr val="000090"/>
                </a:solidFill>
                <a:latin typeface="+mn-lt"/>
                <a:cs typeface="Courier"/>
              </a:rPr>
              <a:t>output_file.write</a:t>
            </a:r>
            <a:r>
              <a:rPr lang="da-DK" sz="2400" b="1" dirty="0" smtClean="0">
                <a:solidFill>
                  <a:srgbClr val="000090"/>
                </a:solidFill>
                <a:latin typeface="+mn-lt"/>
                <a:cs typeface="Courier"/>
              </a:rPr>
              <a:t>(</a:t>
            </a:r>
            <a:r>
              <a:rPr lang="da-DK" sz="2400" b="1" dirty="0" err="1" smtClean="0">
                <a:solidFill>
                  <a:srgbClr val="000090"/>
                </a:solidFill>
                <a:latin typeface="+mn-lt"/>
                <a:cs typeface="Courier"/>
              </a:rPr>
              <a:t>num</a:t>
            </a:r>
            <a:r>
              <a:rPr lang="da-DK" sz="2400" b="1" dirty="0" smtClean="0">
                <a:solidFill>
                  <a:srgbClr val="000090"/>
                </a:solidFill>
                <a:latin typeface="+mn-lt"/>
                <a:cs typeface="Courier"/>
              </a:rPr>
              <a:t>)</a:t>
            </a:r>
            <a:endParaRPr lang="da-DK" sz="2400" b="1" dirty="0">
              <a:solidFill>
                <a:srgbClr val="000090"/>
              </a:solidFill>
              <a:latin typeface="+mn-lt"/>
              <a:cs typeface="Courier"/>
            </a:endParaRPr>
          </a:p>
          <a:p>
            <a:pPr>
              <a:spcBef>
                <a:spcPct val="0"/>
              </a:spcBef>
              <a:buClrTx/>
              <a:buNone/>
              <a:tabLst>
                <a:tab pos="533400" algn="l"/>
              </a:tabLst>
              <a:defRPr/>
            </a:pPr>
            <a:endParaRPr lang="da-DK" sz="2400" b="1" dirty="0">
              <a:solidFill>
                <a:srgbClr val="000090"/>
              </a:solidFill>
              <a:latin typeface="+mn-lt"/>
              <a:cs typeface="Courier"/>
            </a:endParaRPr>
          </a:p>
          <a:p>
            <a:pPr>
              <a:lnSpc>
                <a:spcPct val="90000"/>
              </a:lnSpc>
              <a:buNone/>
              <a:tabLst>
                <a:tab pos="419100" algn="l"/>
                <a:tab pos="838200" algn="l"/>
                <a:tab pos="1257300" algn="l"/>
              </a:tabLst>
            </a:pPr>
            <a:r>
              <a:rPr lang="en-US" altLang="en-US" sz="2400" b="1" dirty="0" err="1" smtClean="0">
                <a:solidFill>
                  <a:srgbClr val="000090"/>
                </a:solidFill>
                <a:latin typeface="+mn-lt"/>
                <a:cs typeface="Calibri"/>
              </a:rPr>
              <a:t>def</a:t>
            </a:r>
            <a:r>
              <a:rPr lang="en-US" altLang="en-US" sz="2400" b="1" dirty="0" smtClean="0">
                <a:solidFill>
                  <a:srgbClr val="000090"/>
                </a:solidFill>
                <a:latin typeface="+mn-lt"/>
                <a:cs typeface="Calibri"/>
              </a:rPr>
              <a:t> </a:t>
            </a:r>
            <a:r>
              <a:rPr lang="en-US" altLang="en-US" sz="2400" b="1" dirty="0">
                <a:solidFill>
                  <a:srgbClr val="000090"/>
                </a:solidFill>
                <a:latin typeface="+mn-lt"/>
                <a:cs typeface="Calibri"/>
              </a:rPr>
              <a:t>main():</a:t>
            </a:r>
          </a:p>
          <a:p>
            <a:pPr>
              <a:lnSpc>
                <a:spcPct val="90000"/>
              </a:lnSpc>
              <a:buNone/>
              <a:tabLst>
                <a:tab pos="482600" algn="l"/>
                <a:tab pos="838200" algn="l"/>
                <a:tab pos="1257300" algn="l"/>
              </a:tabLst>
            </a:pPr>
            <a:r>
              <a:rPr lang="en-US" altLang="en-US" sz="2400" b="1" dirty="0">
                <a:solidFill>
                  <a:srgbClr val="000090"/>
                </a:solidFill>
                <a:latin typeface="+mn-lt"/>
                <a:cs typeface="Calibri"/>
              </a:rPr>
              <a:t>	a_list1 = [2, 4, 5, 6, 8, 1]</a:t>
            </a: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three_errors</a:t>
            </a:r>
            <a:r>
              <a:rPr lang="en-US" altLang="en-US" sz="2400" b="1" dirty="0">
                <a:solidFill>
                  <a:srgbClr val="000090"/>
                </a:solidFill>
                <a:latin typeface="+mn-lt"/>
                <a:cs typeface="Calibri"/>
              </a:rPr>
              <a:t>(a_list1</a:t>
            </a:r>
            <a:r>
              <a:rPr lang="en-US" altLang="en-US" sz="2400" b="1" dirty="0" smtClean="0">
                <a:solidFill>
                  <a:srgbClr val="000090"/>
                </a:solidFill>
                <a:latin typeface="+mn-lt"/>
                <a:cs typeface="Calibri"/>
              </a:rPr>
              <a:t>)</a:t>
            </a:r>
          </a:p>
          <a:p>
            <a:pPr>
              <a:lnSpc>
                <a:spcPct val="90000"/>
              </a:lnSpc>
              <a:buNone/>
              <a:tabLst>
                <a:tab pos="419100" algn="l"/>
                <a:tab pos="838200" algn="l"/>
                <a:tab pos="1257300" algn="l"/>
              </a:tabLst>
            </a:pPr>
            <a:endParaRPr lang="en-US" altLang="en-US" sz="800" b="1" dirty="0" smtClean="0">
              <a:solidFill>
                <a:srgbClr val="000090"/>
              </a:solidFill>
              <a:latin typeface="Calibri"/>
              <a:cs typeface="Calibri"/>
            </a:endParaRPr>
          </a:p>
          <a:p>
            <a:pPr>
              <a:lnSpc>
                <a:spcPct val="90000"/>
              </a:lnSpc>
              <a:buNone/>
              <a:tabLst>
                <a:tab pos="419100" algn="l"/>
                <a:tab pos="838200" algn="l"/>
                <a:tab pos="1257300" algn="l"/>
              </a:tabLst>
            </a:pPr>
            <a:r>
              <a:rPr lang="en-US" altLang="en-US" sz="2400" b="1" dirty="0" smtClean="0">
                <a:solidFill>
                  <a:srgbClr val="000090"/>
                </a:solidFill>
                <a:latin typeface="Calibri"/>
                <a:cs typeface="Calibri"/>
              </a:rPr>
              <a:t>main</a:t>
            </a:r>
            <a:r>
              <a:rPr lang="en-US" altLang="en-US" sz="2400" b="1" dirty="0">
                <a:solidFill>
                  <a:srgbClr val="000090"/>
                </a:solidFill>
                <a:latin typeface="Calibri"/>
                <a:cs typeface="Calibri"/>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pic>
        <p:nvPicPr>
          <p:cNvPr id="5" name="Picture 4"/>
          <p:cNvPicPr>
            <a:picLocks noChangeAspect="1"/>
          </p:cNvPicPr>
          <p:nvPr/>
        </p:nvPicPr>
        <p:blipFill>
          <a:blip r:embed="rId3"/>
          <a:stretch>
            <a:fillRect/>
          </a:stretch>
        </p:blipFill>
        <p:spPr>
          <a:xfrm>
            <a:off x="7086600" y="2514600"/>
            <a:ext cx="2210221" cy="1905000"/>
          </a:xfrm>
          <a:prstGeom prst="rect">
            <a:avLst/>
          </a:prstGeom>
          <a:ln>
            <a:solidFill>
              <a:srgbClr val="000090"/>
            </a:solidFill>
          </a:ln>
        </p:spPr>
      </p:pic>
    </p:spTree>
    <p:extLst>
      <p:ext uri="{BB962C8B-B14F-4D97-AF65-F5344CB8AC3E}">
        <p14:creationId xmlns:p14="http://schemas.microsoft.com/office/powerpoint/2010/main" val="13946039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Complete the function</a:t>
            </a:r>
            <a:endParaRPr lang="en-NZ" dirty="0"/>
          </a:p>
        </p:txBody>
      </p:sp>
      <p:sp>
        <p:nvSpPr>
          <p:cNvPr id="3" name="Content Placeholder 2"/>
          <p:cNvSpPr>
            <a:spLocks noGrp="1"/>
          </p:cNvSpPr>
          <p:nvPr>
            <p:ph sz="quarter" idx="1"/>
          </p:nvPr>
        </p:nvSpPr>
        <p:spPr>
          <a:xfrm>
            <a:off x="152400" y="457200"/>
            <a:ext cx="8991600" cy="5791200"/>
          </a:xfrm>
        </p:spPr>
        <p:txBody>
          <a:bodyPr>
            <a:normAutofit/>
          </a:bodyPr>
          <a:lstStyle/>
          <a:p>
            <a:r>
              <a:rPr lang="en-US" sz="2800" dirty="0" smtClean="0">
                <a:ea typeface="ＭＳ Ｐゴシック" charset="0"/>
                <a:cs typeface="ＭＳ Ｐゴシック" charset="0"/>
              </a:rPr>
              <a:t>Complete the </a:t>
            </a:r>
            <a:r>
              <a:rPr lang="en-US" sz="2800" dirty="0" err="1" smtClean="0">
                <a:ea typeface="ＭＳ Ｐゴシック" charset="0"/>
                <a:cs typeface="ＭＳ Ｐゴシック" charset="0"/>
              </a:rPr>
              <a:t>write_to_file</a:t>
            </a:r>
            <a:r>
              <a:rPr lang="en-US" sz="2800" dirty="0" smtClean="0">
                <a:ea typeface="ＭＳ Ｐゴシック" charset="0"/>
                <a:cs typeface="ＭＳ Ｐゴシック" charset="0"/>
              </a:rPr>
              <a:t>() function which writes the elements of the two parameter lists (one element from both files per line) to the file (given by the parameter, filename).  The elements are separated by ": ".</a:t>
            </a:r>
          </a:p>
          <a:p>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17</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228600" y="2362200"/>
            <a:ext cx="8458200" cy="421961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cs typeface="Courier"/>
              </a:rPr>
              <a:t>def</a:t>
            </a:r>
            <a:r>
              <a:rPr lang="da-DK" sz="2400" b="1" dirty="0">
                <a:solidFill>
                  <a:srgbClr val="000090"/>
                </a:solidFill>
                <a:cs typeface="Courier"/>
              </a:rPr>
              <a:t> </a:t>
            </a:r>
            <a:r>
              <a:rPr lang="en-US" altLang="en-US" sz="2400" b="1" dirty="0" err="1">
                <a:solidFill>
                  <a:srgbClr val="0000FF"/>
                </a:solidFill>
                <a:cs typeface="Calibri"/>
              </a:rPr>
              <a:t>write_to_file</a:t>
            </a:r>
            <a:r>
              <a:rPr lang="da-DK" sz="2400" b="1" dirty="0">
                <a:solidFill>
                  <a:srgbClr val="0000FF"/>
                </a:solidFill>
                <a:cs typeface="Courier"/>
              </a:rPr>
              <a:t>(</a:t>
            </a:r>
            <a:r>
              <a:rPr lang="da-DK" sz="2400" b="1" dirty="0" err="1">
                <a:solidFill>
                  <a:srgbClr val="000090"/>
                </a:solidFill>
                <a:cs typeface="Courier"/>
              </a:rPr>
              <a:t>filename</a:t>
            </a:r>
            <a:r>
              <a:rPr lang="da-DK" sz="2400" b="1" dirty="0">
                <a:solidFill>
                  <a:srgbClr val="000090"/>
                </a:solidFill>
                <a:cs typeface="Courier"/>
              </a:rPr>
              <a:t>, </a:t>
            </a:r>
            <a:r>
              <a:rPr lang="da-DK" sz="2400" b="1" dirty="0" smtClean="0">
                <a:solidFill>
                  <a:srgbClr val="000090"/>
                </a:solidFill>
                <a:cs typeface="Courier"/>
              </a:rPr>
              <a:t>list1, </a:t>
            </a:r>
            <a:r>
              <a:rPr lang="da-DK" sz="2400" b="1" dirty="0">
                <a:solidFill>
                  <a:srgbClr val="000090"/>
                </a:solidFill>
                <a:cs typeface="Courier"/>
              </a:rPr>
              <a:t>list2</a:t>
            </a:r>
            <a:r>
              <a:rPr lang="da-DK" sz="2400" b="1" dirty="0">
                <a:solidFill>
                  <a:srgbClr val="0000FF"/>
                </a:solidFill>
                <a:cs typeface="Courier"/>
              </a:rPr>
              <a:t>)</a:t>
            </a:r>
            <a:r>
              <a:rPr lang="da-DK" sz="2400" b="1" dirty="0">
                <a:solidFill>
                  <a:srgbClr val="000090"/>
                </a:solidFill>
                <a:cs typeface="Courier"/>
              </a:rPr>
              <a:t>:</a:t>
            </a:r>
          </a:p>
          <a:p>
            <a:pPr>
              <a:spcBef>
                <a:spcPct val="0"/>
              </a:spcBef>
              <a:buClrTx/>
              <a:buNone/>
              <a:tabLst>
                <a:tab pos="533400" algn="l"/>
              </a:tabLst>
              <a:defRPr/>
            </a:pPr>
            <a:endParaRPr lang="da-DK" sz="2400" b="1" dirty="0">
              <a:solidFill>
                <a:srgbClr val="000090"/>
              </a:solidFill>
              <a:cs typeface="Courier"/>
            </a:endParaRPr>
          </a:p>
          <a:p>
            <a:pPr>
              <a:spcBef>
                <a:spcPct val="0"/>
              </a:spcBef>
              <a:buClrTx/>
              <a:buNone/>
              <a:tabLst>
                <a:tab pos="533400" algn="l"/>
              </a:tabLst>
              <a:defRPr/>
            </a:pPr>
            <a:endParaRPr lang="da-DK" sz="2400" b="1" dirty="0">
              <a:solidFill>
                <a:srgbClr val="000090"/>
              </a:solidFill>
              <a:cs typeface="Courier"/>
            </a:endParaRPr>
          </a:p>
          <a:p>
            <a:pPr>
              <a:spcBef>
                <a:spcPct val="0"/>
              </a:spcBef>
              <a:buClrTx/>
              <a:buNone/>
              <a:tabLst>
                <a:tab pos="533400" algn="l"/>
              </a:tabLst>
              <a:defRPr/>
            </a:pPr>
            <a:endParaRPr lang="da-DK" sz="2400" b="1" dirty="0">
              <a:solidFill>
                <a:srgbClr val="000090"/>
              </a:solidFill>
              <a:cs typeface="Courier"/>
            </a:endParaRPr>
          </a:p>
          <a:p>
            <a:pPr>
              <a:lnSpc>
                <a:spcPct val="90000"/>
              </a:lnSpc>
              <a:buNone/>
              <a:tabLst>
                <a:tab pos="419100" algn="l"/>
                <a:tab pos="838200" algn="l"/>
                <a:tab pos="1257300" algn="l"/>
              </a:tabLst>
            </a:pPr>
            <a:r>
              <a:rPr lang="en-US" altLang="en-US" sz="2400" b="1" dirty="0" err="1">
                <a:solidFill>
                  <a:srgbClr val="000090"/>
                </a:solidFill>
                <a:cs typeface="Calibri"/>
              </a:rPr>
              <a:t>def</a:t>
            </a:r>
            <a:r>
              <a:rPr lang="en-US" altLang="en-US" sz="2400" b="1" dirty="0">
                <a:solidFill>
                  <a:srgbClr val="000090"/>
                </a:solidFill>
                <a:cs typeface="Calibri"/>
              </a:rPr>
              <a:t> main():</a:t>
            </a:r>
          </a:p>
          <a:p>
            <a:pPr>
              <a:lnSpc>
                <a:spcPct val="90000"/>
              </a:lnSpc>
              <a:buNone/>
              <a:tabLst>
                <a:tab pos="482600" algn="l"/>
                <a:tab pos="838200" algn="l"/>
                <a:tab pos="1257300" algn="l"/>
              </a:tabLst>
            </a:pPr>
            <a:r>
              <a:rPr lang="en-US" altLang="en-US" sz="2400" b="1" dirty="0">
                <a:solidFill>
                  <a:srgbClr val="000090"/>
                </a:solidFill>
                <a:cs typeface="Calibri"/>
              </a:rPr>
              <a:t>	a_list1 = [2, 4, 5, 6, 8, 1]</a:t>
            </a:r>
          </a:p>
          <a:p>
            <a:pPr>
              <a:lnSpc>
                <a:spcPct val="90000"/>
              </a:lnSpc>
              <a:buNone/>
              <a:tabLst>
                <a:tab pos="482600" algn="l"/>
                <a:tab pos="838200" algn="l"/>
                <a:tab pos="1257300" algn="l"/>
              </a:tabLst>
            </a:pPr>
            <a:r>
              <a:rPr lang="en-US" altLang="en-US" sz="2400" b="1" dirty="0">
                <a:solidFill>
                  <a:srgbClr val="000090"/>
                </a:solidFill>
                <a:cs typeface="Calibri"/>
              </a:rPr>
              <a:t>	a_list2 = [123, 54, 58, 106, 87, 206]</a:t>
            </a:r>
          </a:p>
          <a:p>
            <a:pPr>
              <a:lnSpc>
                <a:spcPct val="90000"/>
              </a:lnSpc>
              <a:buNone/>
              <a:tabLst>
                <a:tab pos="482600" algn="l"/>
                <a:tab pos="838200" algn="l"/>
                <a:tab pos="1257300" algn="l"/>
              </a:tabLst>
            </a:pPr>
            <a:r>
              <a:rPr lang="en-US" altLang="en-US" sz="2400" b="1" dirty="0">
                <a:solidFill>
                  <a:srgbClr val="000090"/>
                </a:solidFill>
                <a:cs typeface="Calibri"/>
              </a:rPr>
              <a:t>	filename = "</a:t>
            </a:r>
            <a:r>
              <a:rPr lang="en-US" altLang="en-US" sz="2400" b="1" dirty="0" err="1" smtClean="0">
                <a:solidFill>
                  <a:srgbClr val="000090"/>
                </a:solidFill>
                <a:cs typeface="Calibri"/>
              </a:rPr>
              <a:t>combined_lists.txt</a:t>
            </a:r>
            <a:r>
              <a:rPr lang="en-US" altLang="en-US" sz="2400" b="1" dirty="0" smtClean="0">
                <a:solidFill>
                  <a:srgbClr val="000090"/>
                </a:solidFill>
                <a:cs typeface="Calibri"/>
              </a:rPr>
              <a:t>"</a:t>
            </a:r>
            <a:endParaRPr lang="en-US" altLang="en-US" sz="2400" b="1" dirty="0">
              <a:solidFill>
                <a:srgbClr val="000090"/>
              </a:solidFill>
              <a:cs typeface="Calibri"/>
            </a:endParaRPr>
          </a:p>
          <a:p>
            <a:pPr>
              <a:lnSpc>
                <a:spcPct val="90000"/>
              </a:lnSpc>
              <a:buNone/>
              <a:tabLst>
                <a:tab pos="482600" algn="l"/>
                <a:tab pos="838200" algn="l"/>
                <a:tab pos="1257300" algn="l"/>
              </a:tabLst>
            </a:pPr>
            <a:r>
              <a:rPr lang="en-US" altLang="en-US" sz="2400" b="1" dirty="0">
                <a:solidFill>
                  <a:srgbClr val="000090"/>
                </a:solidFill>
                <a:cs typeface="Calibri"/>
              </a:rPr>
              <a:t>	</a:t>
            </a:r>
            <a:r>
              <a:rPr lang="en-US" altLang="en-US" sz="2400" b="1" dirty="0" err="1">
                <a:solidFill>
                  <a:srgbClr val="0000FF"/>
                </a:solidFill>
                <a:cs typeface="Calibri"/>
              </a:rPr>
              <a:t>write_to_file</a:t>
            </a:r>
            <a:r>
              <a:rPr lang="en-US" altLang="en-US" sz="2400" b="1" dirty="0">
                <a:solidFill>
                  <a:srgbClr val="0000FF"/>
                </a:solidFill>
                <a:cs typeface="Calibri"/>
              </a:rPr>
              <a:t>(</a:t>
            </a:r>
            <a:r>
              <a:rPr lang="en-US" altLang="en-US" sz="2400" b="1" dirty="0">
                <a:solidFill>
                  <a:srgbClr val="000090"/>
                </a:solidFill>
                <a:cs typeface="Calibri"/>
              </a:rPr>
              <a:t>filename, a_list1, a_list2</a:t>
            </a:r>
            <a:r>
              <a:rPr lang="en-US" altLang="en-US" sz="2400" b="1" dirty="0">
                <a:solidFill>
                  <a:srgbClr val="0000FF"/>
                </a:solidFill>
                <a:cs typeface="Calibri"/>
              </a:rPr>
              <a:t>)</a:t>
            </a:r>
          </a:p>
          <a:p>
            <a:pPr>
              <a:lnSpc>
                <a:spcPct val="90000"/>
              </a:lnSpc>
              <a:buNone/>
              <a:tabLst>
                <a:tab pos="482600" algn="l"/>
                <a:tab pos="838200" algn="l"/>
                <a:tab pos="1257300" algn="l"/>
              </a:tabLst>
            </a:pPr>
            <a:r>
              <a:rPr lang="en-US" altLang="en-US" sz="800" b="1" dirty="0">
                <a:solidFill>
                  <a:srgbClr val="000090"/>
                </a:solidFill>
                <a:cs typeface="Calibri"/>
              </a:rPr>
              <a:t>	</a:t>
            </a:r>
            <a:endParaRPr lang="en-US" altLang="en-US" sz="800" b="1" dirty="0">
              <a:solidFill>
                <a:srgbClr val="000090"/>
              </a:solidFill>
              <a:latin typeface="Calibri"/>
              <a:cs typeface="Calibri"/>
            </a:endParaRPr>
          </a:p>
          <a:p>
            <a:pPr>
              <a:lnSpc>
                <a:spcPct val="90000"/>
              </a:lnSpc>
              <a:buNone/>
              <a:tabLst>
                <a:tab pos="419100" algn="l"/>
                <a:tab pos="838200" algn="l"/>
                <a:tab pos="1257300" algn="l"/>
              </a:tabLst>
            </a:pPr>
            <a:r>
              <a:rPr lang="en-US" altLang="en-US" sz="2400" b="1" dirty="0">
                <a:solidFill>
                  <a:srgbClr val="000090"/>
                </a:solidFill>
                <a:latin typeface="Calibri"/>
                <a:cs typeface="Calibri"/>
              </a:rPr>
              <a:t>main()</a:t>
            </a:r>
            <a:r>
              <a:rPr lang="en-US" altLang="en-US" sz="1800" b="1" dirty="0">
                <a:solidFill>
                  <a:srgbClr val="000090"/>
                </a:solidFill>
                <a:latin typeface="Courier"/>
              </a:rPr>
              <a:t>	</a:t>
            </a:r>
            <a:endParaRPr lang="da-DK" altLang="en-US" sz="1800" b="1" dirty="0">
              <a:solidFill>
                <a:srgbClr val="000090"/>
              </a:solidFill>
              <a:latin typeface="Courier"/>
            </a:endParaRPr>
          </a:p>
        </p:txBody>
      </p:sp>
      <p:pic>
        <p:nvPicPr>
          <p:cNvPr id="5" name="Picture 4"/>
          <p:cNvPicPr>
            <a:picLocks noChangeAspect="1"/>
          </p:cNvPicPr>
          <p:nvPr/>
        </p:nvPicPr>
        <p:blipFill>
          <a:blip r:embed="rId3"/>
          <a:stretch>
            <a:fillRect/>
          </a:stretch>
        </p:blipFill>
        <p:spPr>
          <a:xfrm>
            <a:off x="6553200" y="3429000"/>
            <a:ext cx="2507411" cy="1828800"/>
          </a:xfrm>
          <a:prstGeom prst="rect">
            <a:avLst/>
          </a:prstGeom>
          <a:ln>
            <a:solidFill>
              <a:srgbClr val="000090"/>
            </a:solidFill>
          </a:ln>
        </p:spPr>
      </p:pic>
      <p:sp>
        <p:nvSpPr>
          <p:cNvPr id="9" name="TextBox 8"/>
          <p:cNvSpPr txBox="1"/>
          <p:nvPr/>
        </p:nvSpPr>
        <p:spPr>
          <a:xfrm>
            <a:off x="5740400" y="2057400"/>
            <a:ext cx="3429000" cy="923330"/>
          </a:xfrm>
          <a:prstGeom prst="rect">
            <a:avLst/>
          </a:prstGeom>
          <a:solidFill>
            <a:srgbClr val="E3EBF3"/>
          </a:solidFill>
          <a:ln>
            <a:solidFill>
              <a:srgbClr val="0000FF"/>
            </a:solidFill>
          </a:ln>
        </p:spPr>
        <p:txBody>
          <a:bodyPr wrap="square" rtlCol="0">
            <a:spAutoFit/>
          </a:bodyPr>
          <a:lstStyle/>
          <a:p>
            <a:r>
              <a:rPr lang="en-US" dirty="0" smtClean="0">
                <a:solidFill>
                  <a:srgbClr val="000090"/>
                </a:solidFill>
              </a:rPr>
              <a:t>Assume the two files have exactly the same number of elements and that each element is an integer.</a:t>
            </a:r>
            <a:endParaRPr lang="en-US" dirty="0">
              <a:solidFill>
                <a:srgbClr val="000090"/>
              </a:solidFill>
            </a:endParaRPr>
          </a:p>
        </p:txBody>
      </p:sp>
    </p:spTree>
    <p:extLst>
      <p:ext uri="{BB962C8B-B14F-4D97-AF65-F5344CB8AC3E}">
        <p14:creationId xmlns:p14="http://schemas.microsoft.com/office/powerpoint/2010/main" val="67288177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Reading a file</a:t>
            </a:r>
            <a:endParaRPr lang="en-NZ" dirty="0"/>
          </a:p>
        </p:txBody>
      </p:sp>
      <p:sp>
        <p:nvSpPr>
          <p:cNvPr id="3" name="Content Placeholder 2"/>
          <p:cNvSpPr>
            <a:spLocks noGrp="1"/>
          </p:cNvSpPr>
          <p:nvPr>
            <p:ph sz="quarter" idx="1"/>
          </p:nvPr>
        </p:nvSpPr>
        <p:spPr>
          <a:xfrm>
            <a:off x="152400" y="762000"/>
            <a:ext cx="8991600" cy="5791200"/>
          </a:xfrm>
        </p:spPr>
        <p:txBody>
          <a:bodyPr>
            <a:normAutofit/>
          </a:bodyPr>
          <a:lstStyle/>
          <a:p>
            <a:r>
              <a:rPr lang="en-US" sz="2800" dirty="0" smtClean="0">
                <a:ea typeface="ＭＳ Ｐゴシック" charset="0"/>
                <a:cs typeface="ＭＳ Ｐゴシック" charset="0"/>
              </a:rPr>
              <a:t>First, the file needs to be opened for reading:</a:t>
            </a:r>
          </a:p>
          <a:p>
            <a:pPr marL="0" indent="0">
              <a:buNone/>
            </a:pPr>
            <a:endParaRPr lang="en-US" altLang="en-US" sz="1800" dirty="0" smtClean="0"/>
          </a:p>
          <a:p>
            <a:pPr marL="228600" lvl="1" indent="0">
              <a:buNone/>
            </a:pPr>
            <a:endParaRPr lang="en-US" altLang="en-US" dirty="0"/>
          </a:p>
          <a:p>
            <a:pPr marL="228600" lvl="1" indent="0">
              <a:buNone/>
            </a:pPr>
            <a:endParaRPr lang="en-US" altLang="en-US" sz="2400" dirty="0"/>
          </a:p>
          <a:p>
            <a:pPr marL="0" lvl="1" indent="0">
              <a:buNone/>
            </a:pPr>
            <a:r>
              <a:rPr lang="en-US" altLang="en-US" sz="2400" dirty="0" smtClean="0"/>
              <a:t>If the </a:t>
            </a:r>
            <a:r>
              <a:rPr lang="en-US" altLang="en-US" sz="2400" dirty="0" err="1" smtClean="0"/>
              <a:t>input.txt</a:t>
            </a:r>
            <a:r>
              <a:rPr lang="en-US" altLang="en-US" sz="2400" dirty="0" smtClean="0"/>
              <a:t> file does not exist then an error occurs</a:t>
            </a:r>
            <a:r>
              <a:rPr lang="en-US" altLang="en-US" sz="2000" dirty="0" smtClean="0"/>
              <a:t>.</a:t>
            </a:r>
          </a:p>
          <a:p>
            <a:pPr marL="228600" lvl="1" indent="0">
              <a:buNone/>
            </a:pPr>
            <a:endParaRPr lang="en-US" sz="2000" dirty="0">
              <a:ea typeface="ＭＳ Ｐゴシック" charset="0"/>
              <a:cs typeface="ＭＳ Ｐゴシック" charset="0"/>
            </a:endParaRPr>
          </a:p>
          <a:p>
            <a:pPr lvl="1"/>
            <a:endParaRPr lang="en-US" sz="300" dirty="0" smtClean="0">
              <a:ea typeface="ＭＳ Ｐゴシック" charset="0"/>
              <a:cs typeface="ＭＳ Ｐゴシック" charset="0"/>
            </a:endParaRPr>
          </a:p>
          <a:p>
            <a:pPr marL="0" lvl="1" indent="0">
              <a:buNone/>
            </a:pPr>
            <a:r>
              <a:rPr lang="en-US" sz="2800" dirty="0" smtClean="0">
                <a:ea typeface="ＭＳ Ｐゴシック" charset="0"/>
                <a:cs typeface="ＭＳ Ｐゴシック" charset="0"/>
              </a:rPr>
              <a:t>The four ways characters can be read from a file:</a:t>
            </a:r>
          </a:p>
          <a:p>
            <a:pPr marL="266700" lvl="1" indent="-266700">
              <a:buFont typeface="Wingdings" charset="2"/>
              <a:buChar char="§"/>
            </a:pPr>
            <a:endParaRPr lang="en-US" sz="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18</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8" name="Text Box 9"/>
          <p:cNvSpPr txBox="1">
            <a:spLocks noChangeArrowheads="1"/>
          </p:cNvSpPr>
          <p:nvPr/>
        </p:nvSpPr>
        <p:spPr bwMode="auto">
          <a:xfrm>
            <a:off x="2667000" y="1524000"/>
            <a:ext cx="52578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input_file</a:t>
            </a:r>
            <a:r>
              <a:rPr lang="en-US" altLang="en-US" sz="2400" b="1" dirty="0" smtClean="0">
                <a:solidFill>
                  <a:srgbClr val="000090"/>
                </a:solidFill>
              </a:rPr>
              <a:t> </a:t>
            </a:r>
            <a:r>
              <a:rPr lang="en-US" altLang="en-US" sz="2400" b="1" dirty="0">
                <a:solidFill>
                  <a:srgbClr val="000090"/>
                </a:solidFill>
              </a:rPr>
              <a:t>= open</a:t>
            </a:r>
            <a:r>
              <a:rPr lang="en-US" altLang="en-US" sz="2400" b="1" dirty="0" smtClean="0">
                <a:solidFill>
                  <a:srgbClr val="000090"/>
                </a:solidFill>
              </a:rPr>
              <a:t>("</a:t>
            </a:r>
            <a:r>
              <a:rPr lang="en-US" altLang="en-US" sz="2400" b="1" dirty="0" err="1" smtClean="0">
                <a:solidFill>
                  <a:srgbClr val="000090"/>
                </a:solidFill>
              </a:rPr>
              <a:t>input.txt</a:t>
            </a:r>
            <a:r>
              <a:rPr lang="en-US" altLang="en-US" sz="2400" b="1" dirty="0" smtClean="0">
                <a:solidFill>
                  <a:srgbClr val="000090"/>
                </a:solidFill>
              </a:rPr>
              <a:t>", "</a:t>
            </a:r>
            <a:r>
              <a:rPr lang="en-US" altLang="en-US" sz="2400" b="1" dirty="0" smtClean="0">
                <a:solidFill>
                  <a:srgbClr val="FF00FF"/>
                </a:solidFill>
              </a:rPr>
              <a:t>r</a:t>
            </a:r>
            <a:r>
              <a:rPr lang="en-US" altLang="en-US" sz="2400" b="1" dirty="0" smtClean="0">
                <a:solidFill>
                  <a:srgbClr val="000090"/>
                </a:solidFill>
              </a:rPr>
              <a:t>")</a:t>
            </a:r>
            <a:endParaRPr lang="da-DK" altLang="en-US" sz="1800" b="1" dirty="0">
              <a:solidFill>
                <a:srgbClr val="000090"/>
              </a:solidFill>
              <a:latin typeface="Courier"/>
            </a:endParaRPr>
          </a:p>
        </p:txBody>
      </p:sp>
      <p:sp>
        <p:nvSpPr>
          <p:cNvPr id="9" name="Text Box 9"/>
          <p:cNvSpPr txBox="1">
            <a:spLocks noChangeArrowheads="1"/>
          </p:cNvSpPr>
          <p:nvPr/>
        </p:nvSpPr>
        <p:spPr bwMode="auto">
          <a:xfrm>
            <a:off x="1447800" y="3912513"/>
            <a:ext cx="46482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input_file</a:t>
            </a:r>
            <a:r>
              <a:rPr lang="en-US" altLang="en-US" sz="2400" b="1" dirty="0" err="1" smtClean="0">
                <a:solidFill>
                  <a:srgbClr val="FF00FF"/>
                </a:solidFill>
              </a:rPr>
              <a:t>.read</a:t>
            </a:r>
            <a:r>
              <a:rPr lang="en-US" altLang="en-US" sz="2400" b="1" dirty="0" smtClean="0">
                <a:solidFill>
                  <a:srgbClr val="FF00FF"/>
                </a:solidFill>
              </a:rPr>
              <a:t>()</a:t>
            </a:r>
            <a:endParaRPr lang="da-DK" altLang="en-US" sz="1800" b="1" dirty="0">
              <a:solidFill>
                <a:srgbClr val="FF00FF"/>
              </a:solidFill>
              <a:latin typeface="Courier"/>
            </a:endParaRPr>
          </a:p>
        </p:txBody>
      </p:sp>
      <p:sp>
        <p:nvSpPr>
          <p:cNvPr id="11" name="Text Box 9"/>
          <p:cNvSpPr txBox="1">
            <a:spLocks noChangeArrowheads="1"/>
          </p:cNvSpPr>
          <p:nvPr/>
        </p:nvSpPr>
        <p:spPr bwMode="auto">
          <a:xfrm>
            <a:off x="1447800" y="4522113"/>
            <a:ext cx="46482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input_file</a:t>
            </a:r>
            <a:r>
              <a:rPr lang="en-US" altLang="en-US" sz="2400" b="1" dirty="0" err="1" smtClean="0">
                <a:solidFill>
                  <a:srgbClr val="FF00FF"/>
                </a:solidFill>
              </a:rPr>
              <a:t>.read</a:t>
            </a:r>
            <a:r>
              <a:rPr lang="en-US" altLang="en-US" sz="2400" b="1" dirty="0" smtClean="0">
                <a:solidFill>
                  <a:srgbClr val="FF00FF"/>
                </a:solidFill>
              </a:rPr>
              <a:t>(</a:t>
            </a:r>
            <a:r>
              <a:rPr lang="en-US" altLang="en-US" sz="2400" b="1" dirty="0" err="1" smtClean="0">
                <a:solidFill>
                  <a:srgbClr val="000090"/>
                </a:solidFill>
              </a:rPr>
              <a:t>an_integer</a:t>
            </a:r>
            <a:r>
              <a:rPr lang="en-US" altLang="en-US" sz="2400" b="1" dirty="0" smtClean="0">
                <a:solidFill>
                  <a:srgbClr val="FF00FF"/>
                </a:solidFill>
              </a:rPr>
              <a:t>)</a:t>
            </a:r>
            <a:endParaRPr lang="da-DK" altLang="en-US" sz="1800" b="1" dirty="0">
              <a:solidFill>
                <a:srgbClr val="FF00FF"/>
              </a:solidFill>
              <a:latin typeface="Courier"/>
            </a:endParaRPr>
          </a:p>
        </p:txBody>
      </p:sp>
      <p:sp>
        <p:nvSpPr>
          <p:cNvPr id="12" name="Text Box 9"/>
          <p:cNvSpPr txBox="1">
            <a:spLocks noChangeArrowheads="1"/>
          </p:cNvSpPr>
          <p:nvPr/>
        </p:nvSpPr>
        <p:spPr bwMode="auto">
          <a:xfrm>
            <a:off x="1447800" y="5131713"/>
            <a:ext cx="46482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input_file</a:t>
            </a:r>
            <a:r>
              <a:rPr lang="en-US" altLang="en-US" sz="2400" b="1" dirty="0" err="1" smtClean="0">
                <a:solidFill>
                  <a:srgbClr val="FF00FF"/>
                </a:solidFill>
              </a:rPr>
              <a:t>.readline</a:t>
            </a:r>
            <a:r>
              <a:rPr lang="en-US" altLang="en-US" sz="2400" b="1" dirty="0" smtClean="0">
                <a:solidFill>
                  <a:srgbClr val="FF00FF"/>
                </a:solidFill>
              </a:rPr>
              <a:t>(</a:t>
            </a:r>
            <a:r>
              <a:rPr lang="en-US" altLang="en-US" sz="2400" b="1" dirty="0" smtClean="0">
                <a:solidFill>
                  <a:srgbClr val="000090"/>
                </a:solidFill>
              </a:rPr>
              <a:t>)</a:t>
            </a:r>
            <a:endParaRPr lang="da-DK" altLang="en-US" sz="1800" b="1" dirty="0">
              <a:solidFill>
                <a:srgbClr val="000090"/>
              </a:solidFill>
              <a:latin typeface="Courier"/>
            </a:endParaRPr>
          </a:p>
        </p:txBody>
      </p:sp>
      <p:sp>
        <p:nvSpPr>
          <p:cNvPr id="13" name="Text Box 9"/>
          <p:cNvSpPr txBox="1">
            <a:spLocks noChangeArrowheads="1"/>
          </p:cNvSpPr>
          <p:nvPr/>
        </p:nvSpPr>
        <p:spPr bwMode="auto">
          <a:xfrm>
            <a:off x="1447800" y="5741313"/>
            <a:ext cx="46482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input_file</a:t>
            </a:r>
            <a:r>
              <a:rPr lang="en-US" altLang="en-US" sz="2400" b="1" dirty="0" err="1" smtClean="0">
                <a:solidFill>
                  <a:srgbClr val="FF00FF"/>
                </a:solidFill>
              </a:rPr>
              <a:t>.readlines</a:t>
            </a:r>
            <a:r>
              <a:rPr lang="en-US" altLang="en-US" sz="2400" b="1" dirty="0" smtClean="0">
                <a:solidFill>
                  <a:srgbClr val="FF00FF"/>
                </a:solidFill>
              </a:rPr>
              <a:t>(</a:t>
            </a:r>
            <a:r>
              <a:rPr lang="en-US" altLang="en-US" sz="2400" b="1" dirty="0">
                <a:solidFill>
                  <a:srgbClr val="FF00FF"/>
                </a:solidFill>
              </a:rPr>
              <a:t>)</a:t>
            </a:r>
            <a:endParaRPr lang="da-DK" altLang="en-US" sz="1800" b="1" dirty="0">
              <a:solidFill>
                <a:srgbClr val="FF00FF"/>
              </a:solidFill>
              <a:latin typeface="Courier"/>
            </a:endParaRPr>
          </a:p>
        </p:txBody>
      </p:sp>
    </p:spTree>
    <p:extLst>
      <p:ext uri="{BB962C8B-B14F-4D97-AF65-F5344CB8AC3E}">
        <p14:creationId xmlns:p14="http://schemas.microsoft.com/office/powerpoint/2010/main" val="258052826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read() functions</a:t>
            </a:r>
            <a:endParaRPr lang="en-NZ" dirty="0"/>
          </a:p>
        </p:txBody>
      </p:sp>
      <p:sp>
        <p:nvSpPr>
          <p:cNvPr id="3" name="Content Placeholder 2"/>
          <p:cNvSpPr>
            <a:spLocks noGrp="1"/>
          </p:cNvSpPr>
          <p:nvPr>
            <p:ph sz="quarter" idx="1"/>
          </p:nvPr>
        </p:nvSpPr>
        <p:spPr>
          <a:xfrm>
            <a:off x="152400" y="762000"/>
            <a:ext cx="8991600" cy="5791200"/>
          </a:xfrm>
        </p:spPr>
        <p:txBody>
          <a:bodyPr>
            <a:normAutofit/>
          </a:bodyPr>
          <a:lstStyle/>
          <a:p>
            <a:r>
              <a:rPr lang="en-US" sz="2800" dirty="0" smtClean="0">
                <a:ea typeface="ＭＳ Ｐゴシック" charset="0"/>
                <a:cs typeface="ＭＳ Ｐゴシック" charset="0"/>
              </a:rPr>
              <a:t>The read() method returns the entire contents of the </a:t>
            </a:r>
            <a:r>
              <a:rPr lang="en-US" sz="2800" dirty="0">
                <a:ea typeface="ＭＳ Ｐゴシック" charset="0"/>
                <a:cs typeface="ＭＳ Ｐゴシック" charset="0"/>
              </a:rPr>
              <a:t>file. This method returns a string.</a:t>
            </a:r>
          </a:p>
          <a:p>
            <a:endParaRPr lang="en-US" sz="2800" dirty="0" smtClean="0">
              <a:ea typeface="ＭＳ Ｐゴシック" charset="0"/>
              <a:cs typeface="ＭＳ Ｐゴシック" charset="0"/>
            </a:endParaRPr>
          </a:p>
          <a:p>
            <a:pPr marL="0" indent="0">
              <a:buNone/>
            </a:pPr>
            <a:endParaRPr lang="en-US" altLang="en-US" sz="1800" dirty="0" smtClean="0"/>
          </a:p>
          <a:p>
            <a:pPr marL="228600" lvl="1" indent="0">
              <a:buNone/>
            </a:pPr>
            <a:endParaRPr lang="en-US" altLang="en-US" sz="2000" dirty="0" smtClean="0"/>
          </a:p>
          <a:p>
            <a:pPr marL="228600" lvl="1" indent="0">
              <a:buNone/>
            </a:pPr>
            <a:endParaRPr lang="en-US" altLang="en-US" sz="2000" dirty="0" smtClean="0"/>
          </a:p>
          <a:p>
            <a:pPr lvl="1"/>
            <a:endParaRPr lang="en-US" sz="300" dirty="0" smtClean="0">
              <a:ea typeface="ＭＳ Ｐゴシック" charset="0"/>
              <a:cs typeface="ＭＳ Ｐゴシック" charset="0"/>
            </a:endParaRPr>
          </a:p>
          <a:p>
            <a:r>
              <a:rPr lang="en-US" sz="2800" dirty="0" smtClean="0">
                <a:ea typeface="ＭＳ Ｐゴシック" charset="0"/>
                <a:cs typeface="ＭＳ Ｐゴシック" charset="0"/>
              </a:rPr>
              <a:t>The </a:t>
            </a:r>
            <a:r>
              <a:rPr lang="en-US" sz="2800" dirty="0">
                <a:ea typeface="ＭＳ Ｐゴシック" charset="0"/>
                <a:cs typeface="ＭＳ Ｐゴシック" charset="0"/>
              </a:rPr>
              <a:t>read</a:t>
            </a:r>
            <a:r>
              <a:rPr lang="en-US" sz="2800" dirty="0" smtClean="0">
                <a:ea typeface="ＭＳ Ｐゴシック" charset="0"/>
                <a:cs typeface="ＭＳ Ｐゴシック" charset="0"/>
              </a:rPr>
              <a:t>(</a:t>
            </a:r>
            <a:r>
              <a:rPr lang="en-US" sz="2800" dirty="0" err="1" smtClean="0">
                <a:ea typeface="ＭＳ Ｐゴシック" charset="0"/>
                <a:cs typeface="ＭＳ Ｐゴシック" charset="0"/>
              </a:rPr>
              <a:t>an_integer</a:t>
            </a:r>
            <a:r>
              <a:rPr lang="en-US" sz="2800" dirty="0" smtClean="0">
                <a:ea typeface="ＭＳ Ｐゴシック" charset="0"/>
                <a:cs typeface="ＭＳ Ｐゴシック" charset="0"/>
              </a:rPr>
              <a:t>) </a:t>
            </a:r>
            <a:r>
              <a:rPr lang="en-US" sz="2800" dirty="0">
                <a:ea typeface="ＭＳ Ｐゴシック" charset="0"/>
                <a:cs typeface="ＭＳ Ｐゴシック" charset="0"/>
              </a:rPr>
              <a:t>method returns the </a:t>
            </a:r>
            <a:r>
              <a:rPr lang="en-US" sz="2800" dirty="0" smtClean="0">
                <a:ea typeface="ＭＳ Ｐゴシック" charset="0"/>
                <a:cs typeface="ＭＳ Ｐゴシック" charset="0"/>
              </a:rPr>
              <a:t>specified number of characters (a string) from </a:t>
            </a:r>
            <a:r>
              <a:rPr lang="en-US" sz="2800" dirty="0">
                <a:ea typeface="ＭＳ Ｐゴシック" charset="0"/>
                <a:cs typeface="ＭＳ Ｐゴシック" charset="0"/>
              </a:rPr>
              <a:t>the file.</a:t>
            </a:r>
          </a:p>
          <a:p>
            <a:pPr marL="266700" lvl="1" indent="-266700">
              <a:buFont typeface="Wingdings" charset="2"/>
              <a:buChar char="§"/>
            </a:pPr>
            <a:endParaRPr lang="en-US" sz="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19</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9" name="Text Box 9"/>
          <p:cNvSpPr txBox="1">
            <a:spLocks noChangeArrowheads="1"/>
          </p:cNvSpPr>
          <p:nvPr/>
        </p:nvSpPr>
        <p:spPr bwMode="auto">
          <a:xfrm>
            <a:off x="2482850" y="2057400"/>
            <a:ext cx="46482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all_contents</a:t>
            </a:r>
            <a:r>
              <a:rPr lang="en-US" altLang="en-US" sz="2400" b="1" dirty="0" smtClean="0">
                <a:solidFill>
                  <a:srgbClr val="000090"/>
                </a:solidFill>
              </a:rPr>
              <a:t> = </a:t>
            </a:r>
            <a:r>
              <a:rPr lang="en-US" altLang="en-US" sz="2400" b="1" dirty="0" err="1" smtClean="0">
                <a:solidFill>
                  <a:srgbClr val="000090"/>
                </a:solidFill>
              </a:rPr>
              <a:t>input_file</a:t>
            </a:r>
            <a:r>
              <a:rPr lang="en-US" altLang="en-US" sz="2400" b="1" dirty="0" err="1" smtClean="0">
                <a:solidFill>
                  <a:srgbClr val="FF00FF"/>
                </a:solidFill>
              </a:rPr>
              <a:t>.read</a:t>
            </a:r>
            <a:r>
              <a:rPr lang="en-US" altLang="en-US" sz="2400" b="1" dirty="0" smtClean="0">
                <a:solidFill>
                  <a:srgbClr val="FF00FF"/>
                </a:solidFill>
              </a:rPr>
              <a:t>()</a:t>
            </a:r>
            <a:endParaRPr lang="da-DK" altLang="en-US" sz="1800" b="1" dirty="0">
              <a:solidFill>
                <a:srgbClr val="FF00FF"/>
              </a:solidFill>
              <a:latin typeface="Courier"/>
            </a:endParaRPr>
          </a:p>
        </p:txBody>
      </p:sp>
      <p:sp>
        <p:nvSpPr>
          <p:cNvPr id="11" name="Text Box 9"/>
          <p:cNvSpPr txBox="1">
            <a:spLocks noChangeArrowheads="1"/>
          </p:cNvSpPr>
          <p:nvPr/>
        </p:nvSpPr>
        <p:spPr bwMode="auto">
          <a:xfrm>
            <a:off x="1143000" y="4598313"/>
            <a:ext cx="73279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some_characters</a:t>
            </a:r>
            <a:r>
              <a:rPr lang="en-US" altLang="en-US" sz="2400" b="1" dirty="0" smtClean="0">
                <a:solidFill>
                  <a:srgbClr val="000090"/>
                </a:solidFill>
              </a:rPr>
              <a:t> </a:t>
            </a:r>
            <a:r>
              <a:rPr lang="en-US" altLang="en-US" sz="2400" b="1" dirty="0">
                <a:solidFill>
                  <a:srgbClr val="000090"/>
                </a:solidFill>
              </a:rPr>
              <a:t>= </a:t>
            </a:r>
            <a:r>
              <a:rPr lang="en-US" altLang="en-US" sz="2400" b="1" dirty="0" err="1" smtClean="0">
                <a:solidFill>
                  <a:srgbClr val="000090"/>
                </a:solidFill>
              </a:rPr>
              <a:t>input_file</a:t>
            </a:r>
            <a:r>
              <a:rPr lang="en-US" altLang="en-US" sz="2400" b="1" dirty="0" err="1" smtClean="0">
                <a:solidFill>
                  <a:srgbClr val="FF00FF"/>
                </a:solidFill>
              </a:rPr>
              <a:t>.read</a:t>
            </a:r>
            <a:r>
              <a:rPr lang="en-US" altLang="en-US" sz="2400" b="1" dirty="0" smtClean="0">
                <a:solidFill>
                  <a:srgbClr val="FF00FF"/>
                </a:solidFill>
              </a:rPr>
              <a:t>(</a:t>
            </a:r>
            <a:r>
              <a:rPr lang="en-US" altLang="en-US" sz="2400" b="1" dirty="0" err="1" smtClean="0">
                <a:solidFill>
                  <a:srgbClr val="000090"/>
                </a:solidFill>
              </a:rPr>
              <a:t>an_integer</a:t>
            </a:r>
            <a:r>
              <a:rPr lang="en-US" altLang="en-US" sz="2400" b="1" dirty="0" smtClean="0">
                <a:solidFill>
                  <a:srgbClr val="FF00FF"/>
                </a:solidFill>
              </a:rPr>
              <a:t>)</a:t>
            </a:r>
            <a:endParaRPr lang="da-DK" altLang="en-US" sz="1800" b="1" dirty="0">
              <a:solidFill>
                <a:srgbClr val="FF00FF"/>
              </a:solidFill>
              <a:latin typeface="Courier"/>
            </a:endParaRPr>
          </a:p>
        </p:txBody>
      </p:sp>
    </p:spTree>
    <p:extLst>
      <p:ext uri="{BB962C8B-B14F-4D97-AF65-F5344CB8AC3E}">
        <p14:creationId xmlns:p14="http://schemas.microsoft.com/office/powerpoint/2010/main" val="127618533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lvl="1"/>
            <a:r>
              <a:rPr lang="en-NZ" dirty="0"/>
              <a:t>u</a:t>
            </a:r>
            <a:r>
              <a:rPr lang="en-US" dirty="0" err="1"/>
              <a:t>nderstand</a:t>
            </a:r>
            <a:r>
              <a:rPr lang="en-US" dirty="0"/>
              <a:t> the file system structure</a:t>
            </a:r>
          </a:p>
          <a:p>
            <a:pPr lvl="1"/>
            <a:r>
              <a:rPr lang="en-US" dirty="0"/>
              <a:t>open and close a file</a:t>
            </a:r>
          </a:p>
          <a:p>
            <a:pPr lvl="1"/>
            <a:r>
              <a:rPr lang="en-US" dirty="0"/>
              <a:t>write data to a file </a:t>
            </a:r>
          </a:p>
          <a:p>
            <a:pPr lvl="1"/>
            <a:r>
              <a:rPr lang="en-US" dirty="0"/>
              <a:t>read data from a file</a:t>
            </a:r>
          </a:p>
          <a:p>
            <a:pPr lvl="1"/>
            <a:endParaRPr lang="en-NZ" dirty="0"/>
          </a:p>
          <a:p>
            <a:pPr lvl="1"/>
            <a:endParaRPr lang="en-NZ" dirty="0"/>
          </a:p>
          <a:p>
            <a:pPr lvl="1"/>
            <a:r>
              <a:rPr lang="en-NZ" dirty="0"/>
              <a:t>In CompSci 101 we are dealing with text files only.</a:t>
            </a:r>
          </a:p>
          <a:p>
            <a:pPr marL="228600" lvl="1" indent="0">
              <a:buNone/>
            </a:pPr>
            <a:endParaRPr lang="en-US" dirty="0"/>
          </a:p>
          <a:p>
            <a:pPr lvl="1"/>
            <a:endParaRPr lang="en-NZ" dirty="0"/>
          </a:p>
          <a:p>
            <a:pPr lvl="1"/>
            <a:endParaRPr lang="en-NZ" dirty="0" smtClean="0"/>
          </a:p>
          <a:p>
            <a:pPr lvl="1"/>
            <a:endParaRPr lang="en-NZ" dirty="0"/>
          </a:p>
          <a:p>
            <a:pPr marL="0" indent="0">
              <a:buNone/>
            </a:pPr>
            <a:endParaRPr lang="en-NZ" dirty="0" smtClean="0"/>
          </a:p>
        </p:txBody>
      </p:sp>
      <p:sp>
        <p:nvSpPr>
          <p:cNvPr id="3" name="Title 2"/>
          <p:cNvSpPr>
            <a:spLocks noGrp="1"/>
          </p:cNvSpPr>
          <p:nvPr>
            <p:ph type="title"/>
          </p:nvPr>
        </p:nvSpPr>
        <p:spPr/>
        <p:txBody>
          <a:bodyPr>
            <a:normAutofit fontScale="90000"/>
          </a:bodyPr>
          <a:lstStyle/>
          <a:p>
            <a:r>
              <a:rPr lang="en-NZ" dirty="0" smtClean="0"/>
              <a:t>Learning outcomes</a:t>
            </a:r>
            <a:endParaRPr lang="en-NZ"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2</a:t>
            </a:fld>
            <a:endParaRPr lang="en-US" dirty="0"/>
          </a:p>
        </p:txBody>
      </p:sp>
      <p:sp>
        <p:nvSpPr>
          <p:cNvPr id="7" name="Footer Placeholder 6"/>
          <p:cNvSpPr>
            <a:spLocks noGrp="1"/>
          </p:cNvSpPr>
          <p:nvPr>
            <p:ph type="ftr" sz="quarter" idx="3"/>
          </p:nvPr>
        </p:nvSpPr>
        <p:spPr/>
        <p:txBody>
          <a:bodyPr/>
          <a:lstStyle/>
          <a:p>
            <a:r>
              <a:rPr lang="en-US" smtClean="0"/>
              <a:t>CompSci 101 - Principles of Programming</a:t>
            </a:r>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read() functions - examples</a:t>
            </a:r>
            <a:endParaRPr lang="en-NZ" dirty="0"/>
          </a:p>
        </p:txBody>
      </p:sp>
      <p:sp>
        <p:nvSpPr>
          <p:cNvPr id="3" name="Content Placeholder 2"/>
          <p:cNvSpPr>
            <a:spLocks noGrp="1"/>
          </p:cNvSpPr>
          <p:nvPr>
            <p:ph sz="quarter" idx="1"/>
          </p:nvPr>
        </p:nvSpPr>
        <p:spPr>
          <a:xfrm>
            <a:off x="152400" y="685800"/>
            <a:ext cx="8991600" cy="5791200"/>
          </a:xfrm>
        </p:spPr>
        <p:txBody>
          <a:bodyPr>
            <a:normAutofit/>
          </a:bodyPr>
          <a:lstStyle/>
          <a:p>
            <a:r>
              <a:rPr lang="en-US" sz="2800" dirty="0" smtClean="0">
                <a:ea typeface="ＭＳ Ｐゴシック" charset="0"/>
                <a:cs typeface="ＭＳ Ｐゴシック" charset="0"/>
              </a:rPr>
              <a:t>Both the following sections of code use the file below:</a:t>
            </a:r>
          </a:p>
          <a:p>
            <a:pPr marL="0" indent="0">
              <a:buNone/>
            </a:pPr>
            <a:endParaRPr lang="en-US" altLang="en-US" sz="1800" dirty="0" smtClean="0"/>
          </a:p>
          <a:p>
            <a:pPr marL="228600" lvl="1" indent="0">
              <a:buNone/>
            </a:pPr>
            <a:endParaRPr lang="en-US" altLang="en-US" sz="2000" dirty="0" smtClean="0"/>
          </a:p>
          <a:p>
            <a:pPr lvl="1"/>
            <a:endParaRPr lang="en-US" sz="300" dirty="0" smtClean="0">
              <a:ea typeface="ＭＳ Ｐゴシック" charset="0"/>
              <a:cs typeface="ＭＳ Ｐゴシック" charset="0"/>
            </a:endParaRPr>
          </a:p>
          <a:p>
            <a:pPr marL="0" indent="0">
              <a:buNone/>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20</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pic>
        <p:nvPicPr>
          <p:cNvPr id="5" name="Picture 4"/>
          <p:cNvPicPr>
            <a:picLocks noChangeAspect="1"/>
          </p:cNvPicPr>
          <p:nvPr/>
        </p:nvPicPr>
        <p:blipFill>
          <a:blip r:embed="rId3"/>
          <a:stretch>
            <a:fillRect/>
          </a:stretch>
        </p:blipFill>
        <p:spPr>
          <a:xfrm>
            <a:off x="2971800" y="1219200"/>
            <a:ext cx="3810000" cy="1230425"/>
          </a:xfrm>
          <a:prstGeom prst="rect">
            <a:avLst/>
          </a:prstGeom>
          <a:ln>
            <a:solidFill>
              <a:srgbClr val="000090"/>
            </a:solidFill>
          </a:ln>
        </p:spPr>
      </p:pic>
      <p:sp>
        <p:nvSpPr>
          <p:cNvPr id="10" name="Text Box 9"/>
          <p:cNvSpPr txBox="1">
            <a:spLocks noChangeArrowheads="1"/>
          </p:cNvSpPr>
          <p:nvPr/>
        </p:nvSpPr>
        <p:spPr bwMode="auto">
          <a:xfrm>
            <a:off x="304800" y="2590800"/>
            <a:ext cx="4800600" cy="156966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input_file</a:t>
            </a:r>
            <a:r>
              <a:rPr lang="da-DK" sz="2400" b="1" dirty="0">
                <a:solidFill>
                  <a:srgbClr val="000090"/>
                </a:solidFill>
                <a:latin typeface="+mn-lt"/>
                <a:cs typeface="Courier"/>
              </a:rPr>
              <a:t> = open</a:t>
            </a:r>
            <a:r>
              <a:rPr lang="da-DK" sz="2400" b="1" dirty="0" smtClean="0">
                <a:solidFill>
                  <a:srgbClr val="000090"/>
                </a:solidFill>
                <a:latin typeface="+mn-lt"/>
                <a:cs typeface="Courier"/>
              </a:rPr>
              <a:t>("</a:t>
            </a:r>
            <a:r>
              <a:rPr lang="da-DK" sz="2400" b="1" dirty="0" err="1" smtClean="0">
                <a:solidFill>
                  <a:srgbClr val="000090"/>
                </a:solidFill>
                <a:latin typeface="+mn-lt"/>
                <a:cs typeface="Courier"/>
              </a:rPr>
              <a:t>poem.txt</a:t>
            </a:r>
            <a:r>
              <a:rPr lang="da-DK" sz="2400" b="1" dirty="0" smtClean="0">
                <a:solidFill>
                  <a:srgbClr val="000090"/>
                </a:solidFill>
                <a:latin typeface="+mn-lt"/>
                <a:cs typeface="Courier"/>
              </a:rPr>
              <a:t>", "</a:t>
            </a:r>
            <a:r>
              <a:rPr lang="da-DK" sz="2400" b="1" dirty="0" smtClean="0">
                <a:solidFill>
                  <a:srgbClr val="FF00FF"/>
                </a:solidFill>
                <a:latin typeface="+mn-lt"/>
                <a:cs typeface="Courier"/>
              </a:rPr>
              <a:t>r</a:t>
            </a:r>
            <a:r>
              <a:rPr lang="da-DK" sz="2400" b="1" dirty="0" smtClean="0">
                <a:solidFill>
                  <a:srgbClr val="000090"/>
                </a:solidFill>
                <a:latin typeface="+mn-lt"/>
                <a:cs typeface="Courier"/>
              </a:rPr>
              <a:t>")</a:t>
            </a:r>
            <a:endParaRPr lang="da-DK" sz="24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all_contents</a:t>
            </a:r>
            <a:r>
              <a:rPr lang="da-DK" sz="2400" b="1" dirty="0">
                <a:solidFill>
                  <a:srgbClr val="000090"/>
                </a:solidFill>
                <a:latin typeface="+mn-lt"/>
                <a:cs typeface="Courier"/>
              </a:rPr>
              <a:t> = </a:t>
            </a:r>
            <a:r>
              <a:rPr lang="da-DK" sz="2400" b="1" dirty="0" err="1">
                <a:solidFill>
                  <a:srgbClr val="000090"/>
                </a:solidFill>
                <a:latin typeface="+mn-lt"/>
                <a:cs typeface="Courier"/>
              </a:rPr>
              <a:t>input_file</a:t>
            </a:r>
            <a:r>
              <a:rPr lang="da-DK" sz="2400" b="1" dirty="0" err="1">
                <a:solidFill>
                  <a:srgbClr val="FF00FF"/>
                </a:solidFill>
                <a:latin typeface="+mn-lt"/>
                <a:cs typeface="Courier"/>
              </a:rPr>
              <a:t>.read</a:t>
            </a:r>
            <a:r>
              <a:rPr lang="da-DK" sz="2400" b="1" dirty="0">
                <a:solidFill>
                  <a:srgbClr val="FF00FF"/>
                </a:solidFill>
                <a:latin typeface="+mn-lt"/>
                <a:cs typeface="Courier"/>
              </a:rPr>
              <a:t>(</a:t>
            </a:r>
            <a:r>
              <a:rPr lang="da-DK" sz="2400" b="1" dirty="0" smtClean="0">
                <a:solidFill>
                  <a:srgbClr val="FF00FF"/>
                </a:solidFill>
                <a:latin typeface="+mn-lt"/>
                <a:cs typeface="Courier"/>
              </a:rPr>
              <a:t>)</a:t>
            </a:r>
          </a:p>
          <a:p>
            <a:pPr marL="4763" indent="-4763">
              <a:spcBef>
                <a:spcPct val="0"/>
              </a:spcBef>
              <a:buClrTx/>
              <a:buNone/>
              <a:tabLst>
                <a:tab pos="419100" algn="l"/>
                <a:tab pos="838200" algn="l"/>
                <a:tab pos="1257300" algn="l"/>
              </a:tabLst>
              <a:defRPr/>
            </a:pPr>
            <a:r>
              <a:rPr lang="da-DK" sz="2400" b="1" dirty="0" err="1">
                <a:solidFill>
                  <a:srgbClr val="000090"/>
                </a:solidFill>
                <a:cs typeface="Courier"/>
              </a:rPr>
              <a:t>input_file.close</a:t>
            </a:r>
            <a:r>
              <a:rPr lang="da-DK" sz="2400" b="1" dirty="0">
                <a:solidFill>
                  <a:srgbClr val="000090"/>
                </a:solidFill>
                <a:cs typeface="Courier"/>
              </a:rPr>
              <a:t>(</a:t>
            </a:r>
            <a:r>
              <a:rPr lang="da-DK" sz="2400" b="1" dirty="0" smtClean="0">
                <a:solidFill>
                  <a:srgbClr val="000090"/>
                </a:solidFill>
                <a:cs typeface="Courier"/>
              </a:rPr>
              <a:t>)</a:t>
            </a:r>
            <a:endParaRPr lang="da-DK" sz="2400" b="1" dirty="0">
              <a:solidFill>
                <a:srgbClr val="FF00FF"/>
              </a:solidFill>
              <a:latin typeface="+mn-lt"/>
              <a:cs typeface="Courier"/>
            </a:endParaRP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a:t>
            </a:r>
            <a:r>
              <a:rPr lang="da-DK" sz="2400" b="1" dirty="0" err="1">
                <a:solidFill>
                  <a:srgbClr val="000090"/>
                </a:solidFill>
                <a:latin typeface="+mn-lt"/>
                <a:cs typeface="Courier"/>
              </a:rPr>
              <a:t>all_contents</a:t>
            </a:r>
            <a:r>
              <a:rPr lang="da-DK" sz="2400" b="1" dirty="0" smtClean="0">
                <a:solidFill>
                  <a:srgbClr val="000090"/>
                </a:solidFill>
                <a:latin typeface="+mn-lt"/>
                <a:cs typeface="Courier"/>
              </a:rPr>
              <a:t>)</a:t>
            </a:r>
          </a:p>
        </p:txBody>
      </p:sp>
      <p:sp>
        <p:nvSpPr>
          <p:cNvPr id="12" name="TextBox 11"/>
          <p:cNvSpPr txBox="1"/>
          <p:nvPr/>
        </p:nvSpPr>
        <p:spPr>
          <a:xfrm>
            <a:off x="4876800" y="2819400"/>
            <a:ext cx="3962400" cy="1477328"/>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A thing of beauty is a joy for ever: </a:t>
            </a:r>
          </a:p>
          <a:p>
            <a:r>
              <a:rPr lang="en-US" b="1" dirty="0">
                <a:solidFill>
                  <a:srgbClr val="000090"/>
                </a:solidFill>
              </a:rPr>
              <a:t>Its loveliness increases; it will never </a:t>
            </a:r>
          </a:p>
          <a:p>
            <a:r>
              <a:rPr lang="en-US" b="1" dirty="0">
                <a:solidFill>
                  <a:srgbClr val="000090"/>
                </a:solidFill>
              </a:rPr>
              <a:t>Pass into nothingness; ...</a:t>
            </a:r>
          </a:p>
          <a:p>
            <a:endParaRPr lang="en-US" b="1" dirty="0">
              <a:solidFill>
                <a:srgbClr val="000090"/>
              </a:solidFill>
            </a:endParaRPr>
          </a:p>
          <a:p>
            <a:r>
              <a:rPr lang="en-US" b="1" dirty="0">
                <a:solidFill>
                  <a:srgbClr val="000090"/>
                </a:solidFill>
              </a:rPr>
              <a:t>John </a:t>
            </a:r>
            <a:r>
              <a:rPr lang="en-US" b="1" dirty="0" err="1">
                <a:solidFill>
                  <a:srgbClr val="000090"/>
                </a:solidFill>
              </a:rPr>
              <a:t>Keat</a:t>
            </a:r>
            <a:endParaRPr lang="en-US" b="1" dirty="0">
              <a:solidFill>
                <a:srgbClr val="000090"/>
              </a:solidFill>
            </a:endParaRPr>
          </a:p>
        </p:txBody>
      </p:sp>
      <p:sp>
        <p:nvSpPr>
          <p:cNvPr id="13" name="Text Box 9"/>
          <p:cNvSpPr txBox="1">
            <a:spLocks noChangeArrowheads="1"/>
          </p:cNvSpPr>
          <p:nvPr/>
        </p:nvSpPr>
        <p:spPr bwMode="auto">
          <a:xfrm>
            <a:off x="533400" y="4800600"/>
            <a:ext cx="48006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input_file</a:t>
            </a:r>
            <a:r>
              <a:rPr lang="da-DK" sz="2400" b="1" dirty="0">
                <a:solidFill>
                  <a:srgbClr val="000090"/>
                </a:solidFill>
                <a:latin typeface="+mn-lt"/>
                <a:cs typeface="Courier"/>
              </a:rPr>
              <a:t> = open</a:t>
            </a:r>
            <a:r>
              <a:rPr lang="da-DK" sz="2400" b="1" dirty="0" smtClean="0">
                <a:solidFill>
                  <a:srgbClr val="000090"/>
                </a:solidFill>
                <a:latin typeface="+mn-lt"/>
                <a:cs typeface="Courier"/>
              </a:rPr>
              <a:t>("</a:t>
            </a:r>
            <a:r>
              <a:rPr lang="da-DK" sz="2400" b="1" dirty="0" err="1" smtClean="0">
                <a:solidFill>
                  <a:srgbClr val="000090"/>
                </a:solidFill>
                <a:latin typeface="+mn-lt"/>
                <a:cs typeface="Courier"/>
              </a:rPr>
              <a:t>poem.txt</a:t>
            </a:r>
            <a:r>
              <a:rPr lang="da-DK" sz="2400" b="1" dirty="0" smtClean="0">
                <a:solidFill>
                  <a:srgbClr val="000090"/>
                </a:solidFill>
                <a:latin typeface="+mn-lt"/>
                <a:cs typeface="Courier"/>
              </a:rPr>
              <a:t>", "</a:t>
            </a:r>
            <a:r>
              <a:rPr lang="da-DK" sz="2400" b="1" dirty="0" smtClean="0">
                <a:solidFill>
                  <a:srgbClr val="FF00FF"/>
                </a:solidFill>
                <a:latin typeface="+mn-lt"/>
                <a:cs typeface="Courier"/>
              </a:rPr>
              <a:t>r</a:t>
            </a:r>
            <a:r>
              <a:rPr lang="da-DK" sz="2400" b="1" dirty="0" smtClean="0">
                <a:solidFill>
                  <a:srgbClr val="000090"/>
                </a:solidFill>
                <a:latin typeface="+mn-lt"/>
                <a:cs typeface="Courier"/>
              </a:rPr>
              <a:t>")</a:t>
            </a:r>
            <a:endParaRPr lang="da-DK" sz="24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err="1" smtClean="0">
                <a:solidFill>
                  <a:srgbClr val="000090"/>
                </a:solidFill>
                <a:latin typeface="+mn-lt"/>
                <a:cs typeface="Courier"/>
              </a:rPr>
              <a:t>some_contents</a:t>
            </a:r>
            <a:r>
              <a:rPr lang="da-DK" sz="2400" b="1" dirty="0" smtClean="0">
                <a:solidFill>
                  <a:srgbClr val="000090"/>
                </a:solidFill>
                <a:latin typeface="+mn-lt"/>
                <a:cs typeface="Courier"/>
              </a:rPr>
              <a:t> </a:t>
            </a:r>
            <a:r>
              <a:rPr lang="da-DK" sz="2400" b="1" dirty="0">
                <a:solidFill>
                  <a:srgbClr val="000090"/>
                </a:solidFill>
                <a:latin typeface="+mn-lt"/>
                <a:cs typeface="Courier"/>
              </a:rPr>
              <a:t>= </a:t>
            </a:r>
            <a:r>
              <a:rPr lang="da-DK" sz="2400" b="1" dirty="0" err="1">
                <a:solidFill>
                  <a:srgbClr val="000090"/>
                </a:solidFill>
                <a:latin typeface="+mn-lt"/>
                <a:cs typeface="Courier"/>
              </a:rPr>
              <a:t>input_file</a:t>
            </a:r>
            <a:r>
              <a:rPr lang="da-DK" sz="2400" b="1" dirty="0" err="1">
                <a:solidFill>
                  <a:srgbClr val="FF00FF"/>
                </a:solidFill>
                <a:latin typeface="+mn-lt"/>
                <a:cs typeface="Courier"/>
              </a:rPr>
              <a:t>.read</a:t>
            </a:r>
            <a:r>
              <a:rPr lang="da-DK" sz="2400" b="1" dirty="0" smtClean="0">
                <a:solidFill>
                  <a:srgbClr val="FF00FF"/>
                </a:solidFill>
                <a:latin typeface="+mn-lt"/>
                <a:cs typeface="Courier"/>
              </a:rPr>
              <a:t>(10)</a:t>
            </a:r>
            <a:endParaRPr lang="da-DK" sz="2400" b="1" dirty="0">
              <a:solidFill>
                <a:srgbClr val="FF00FF"/>
              </a:solidFill>
              <a:latin typeface="+mn-lt"/>
              <a:cs typeface="Courier"/>
            </a:endParaRPr>
          </a:p>
          <a:p>
            <a:pPr marL="4763" indent="-4763">
              <a:spcBef>
                <a:spcPct val="0"/>
              </a:spcBef>
              <a:buClrTx/>
              <a:buNone/>
              <a:tabLst>
                <a:tab pos="419100" algn="l"/>
                <a:tab pos="838200" algn="l"/>
                <a:tab pos="1257300" algn="l"/>
              </a:tabLst>
              <a:defRPr/>
            </a:pPr>
            <a:r>
              <a:rPr lang="da-DK" sz="2400" b="1" dirty="0" err="1">
                <a:solidFill>
                  <a:srgbClr val="000090"/>
                </a:solidFill>
                <a:cs typeface="Courier"/>
              </a:rPr>
              <a:t>input_file.close</a:t>
            </a:r>
            <a:r>
              <a:rPr lang="da-DK" sz="2400" b="1" dirty="0">
                <a:solidFill>
                  <a:srgbClr val="000090"/>
                </a:solidFill>
                <a:cs typeface="Courier"/>
              </a:rPr>
              <a:t>()</a:t>
            </a:r>
          </a:p>
          <a:p>
            <a:pPr marL="4763" indent="-4763">
              <a:spcBef>
                <a:spcPct val="0"/>
              </a:spcBef>
              <a:buClrTx/>
              <a:buNone/>
              <a:tabLst>
                <a:tab pos="419100" algn="l"/>
                <a:tab pos="838200" algn="l"/>
                <a:tab pos="1257300" algn="l"/>
              </a:tabLst>
              <a:defRPr/>
            </a:pPr>
            <a:r>
              <a:rPr lang="da-DK" sz="2400" b="1" dirty="0" smtClean="0">
                <a:solidFill>
                  <a:srgbClr val="000090"/>
                </a:solidFill>
                <a:latin typeface="+mn-lt"/>
                <a:cs typeface="Courier"/>
              </a:rPr>
              <a:t>print(</a:t>
            </a:r>
            <a:r>
              <a:rPr lang="da-DK" sz="2400" b="1" dirty="0" err="1" smtClean="0">
                <a:solidFill>
                  <a:srgbClr val="000090"/>
                </a:solidFill>
                <a:cs typeface="Courier"/>
              </a:rPr>
              <a:t>some_contents</a:t>
            </a:r>
            <a:r>
              <a:rPr lang="da-DK" sz="2400" b="1" dirty="0" smtClean="0">
                <a:solidFill>
                  <a:srgbClr val="000090"/>
                </a:solidFill>
                <a:latin typeface="+mn-lt"/>
                <a:cs typeface="Courier"/>
              </a:rPr>
              <a:t>)</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print(len(</a:t>
            </a:r>
            <a:r>
              <a:rPr lang="da-DK" sz="2400" b="1" dirty="0" err="1">
                <a:solidFill>
                  <a:srgbClr val="000090"/>
                </a:solidFill>
                <a:latin typeface="+mn-lt"/>
                <a:cs typeface="Courier"/>
              </a:rPr>
              <a:t>some_contents</a:t>
            </a:r>
            <a:r>
              <a:rPr lang="da-DK" sz="2400" b="1" dirty="0">
                <a:solidFill>
                  <a:srgbClr val="000090"/>
                </a:solidFill>
                <a:latin typeface="+mn-lt"/>
                <a:cs typeface="Courier"/>
              </a:rPr>
              <a:t>)</a:t>
            </a:r>
            <a:r>
              <a:rPr lang="da-DK" sz="2400" b="1" dirty="0" smtClean="0">
                <a:solidFill>
                  <a:srgbClr val="000090"/>
                </a:solidFill>
                <a:latin typeface="+mn-lt"/>
                <a:cs typeface="Courier"/>
              </a:rPr>
              <a:t>)</a:t>
            </a:r>
          </a:p>
        </p:txBody>
      </p:sp>
      <p:sp>
        <p:nvSpPr>
          <p:cNvPr id="14" name="TextBox 13"/>
          <p:cNvSpPr txBox="1"/>
          <p:nvPr/>
        </p:nvSpPr>
        <p:spPr>
          <a:xfrm>
            <a:off x="4800600" y="5791200"/>
            <a:ext cx="19050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A thing of</a:t>
            </a:r>
          </a:p>
          <a:p>
            <a:r>
              <a:rPr lang="en-US" b="1" dirty="0">
                <a:solidFill>
                  <a:srgbClr val="000090"/>
                </a:solidFill>
              </a:rPr>
              <a:t>10</a:t>
            </a:r>
          </a:p>
        </p:txBody>
      </p:sp>
    </p:spTree>
    <p:extLst>
      <p:ext uri="{BB962C8B-B14F-4D97-AF65-F5344CB8AC3E}">
        <p14:creationId xmlns:p14="http://schemas.microsoft.com/office/powerpoint/2010/main" val="355108856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 note about the read() functions</a:t>
            </a:r>
            <a:endParaRPr lang="en-NZ" dirty="0"/>
          </a:p>
        </p:txBody>
      </p:sp>
      <p:sp>
        <p:nvSpPr>
          <p:cNvPr id="3" name="Content Placeholder 2"/>
          <p:cNvSpPr>
            <a:spLocks noGrp="1"/>
          </p:cNvSpPr>
          <p:nvPr>
            <p:ph sz="quarter" idx="1"/>
          </p:nvPr>
        </p:nvSpPr>
        <p:spPr>
          <a:xfrm>
            <a:off x="152400" y="685800"/>
            <a:ext cx="8991600" cy="5791200"/>
          </a:xfrm>
        </p:spPr>
        <p:txBody>
          <a:bodyPr>
            <a:normAutofit/>
          </a:bodyPr>
          <a:lstStyle/>
          <a:p>
            <a:r>
              <a:rPr lang="en-US" sz="2800" dirty="0" smtClean="0">
                <a:ea typeface="ＭＳ Ｐゴシック" charset="0"/>
                <a:cs typeface="ＭＳ Ｐゴシック" charset="0"/>
              </a:rPr>
              <a:t>Note that the file variable reads from whichever position in the file it is currently pointing to, e.g., </a:t>
            </a:r>
          </a:p>
          <a:p>
            <a:pPr marL="0" indent="0">
              <a:buNone/>
            </a:pPr>
            <a:endParaRPr lang="en-US" altLang="en-US" sz="1800" dirty="0" smtClean="0"/>
          </a:p>
          <a:p>
            <a:pPr marL="228600" lvl="1" indent="0">
              <a:buNone/>
            </a:pPr>
            <a:endParaRPr lang="en-US" altLang="en-US" sz="2000" dirty="0" smtClean="0"/>
          </a:p>
          <a:p>
            <a:pPr lvl="1"/>
            <a:endParaRPr lang="en-US" sz="300" dirty="0" smtClean="0">
              <a:ea typeface="ＭＳ Ｐゴシック" charset="0"/>
              <a:cs typeface="ＭＳ Ｐゴシック" charset="0"/>
            </a:endParaRPr>
          </a:p>
          <a:p>
            <a:pPr marL="0" indent="0">
              <a:buNone/>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21</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pic>
        <p:nvPicPr>
          <p:cNvPr id="5" name="Picture 4"/>
          <p:cNvPicPr>
            <a:picLocks noChangeAspect="1"/>
          </p:cNvPicPr>
          <p:nvPr/>
        </p:nvPicPr>
        <p:blipFill>
          <a:blip r:embed="rId3"/>
          <a:stretch>
            <a:fillRect/>
          </a:stretch>
        </p:blipFill>
        <p:spPr>
          <a:xfrm>
            <a:off x="4953000" y="1676400"/>
            <a:ext cx="3810000" cy="1230425"/>
          </a:xfrm>
          <a:prstGeom prst="rect">
            <a:avLst/>
          </a:prstGeom>
          <a:ln>
            <a:solidFill>
              <a:srgbClr val="000090"/>
            </a:solidFill>
          </a:ln>
        </p:spPr>
      </p:pic>
      <p:sp>
        <p:nvSpPr>
          <p:cNvPr id="13" name="Text Box 9"/>
          <p:cNvSpPr txBox="1">
            <a:spLocks noChangeArrowheads="1"/>
          </p:cNvSpPr>
          <p:nvPr/>
        </p:nvSpPr>
        <p:spPr bwMode="auto">
          <a:xfrm>
            <a:off x="228600" y="3429000"/>
            <a:ext cx="5410200" cy="304698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input_file</a:t>
            </a:r>
            <a:r>
              <a:rPr lang="da-DK" sz="2400" b="1" dirty="0">
                <a:solidFill>
                  <a:srgbClr val="000090"/>
                </a:solidFill>
                <a:latin typeface="+mn-lt"/>
                <a:cs typeface="Courier"/>
              </a:rPr>
              <a:t> = open</a:t>
            </a:r>
            <a:r>
              <a:rPr lang="da-DK" sz="2400" b="1" dirty="0" smtClean="0">
                <a:solidFill>
                  <a:srgbClr val="000090"/>
                </a:solidFill>
                <a:latin typeface="+mn-lt"/>
                <a:cs typeface="Courier"/>
              </a:rPr>
              <a:t>("</a:t>
            </a:r>
            <a:r>
              <a:rPr lang="da-DK" sz="2400" b="1" dirty="0" err="1" smtClean="0">
                <a:solidFill>
                  <a:srgbClr val="000090"/>
                </a:solidFill>
                <a:latin typeface="+mn-lt"/>
                <a:cs typeface="Courier"/>
              </a:rPr>
              <a:t>poem.txt</a:t>
            </a:r>
            <a:r>
              <a:rPr lang="da-DK" sz="2400" b="1" dirty="0" smtClean="0">
                <a:solidFill>
                  <a:srgbClr val="000090"/>
                </a:solidFill>
                <a:latin typeface="+mn-lt"/>
                <a:cs typeface="Courier"/>
              </a:rPr>
              <a:t>", "</a:t>
            </a:r>
            <a:r>
              <a:rPr lang="da-DK" sz="2400" b="1" dirty="0" smtClean="0">
                <a:solidFill>
                  <a:srgbClr val="FF00FF"/>
                </a:solidFill>
                <a:latin typeface="+mn-lt"/>
                <a:cs typeface="Courier"/>
              </a:rPr>
              <a:t>r</a:t>
            </a:r>
            <a:r>
              <a:rPr lang="da-DK" sz="2400" b="1" dirty="0" smtClean="0">
                <a:solidFill>
                  <a:srgbClr val="000090"/>
                </a:solidFill>
                <a:latin typeface="+mn-lt"/>
                <a:cs typeface="Courier"/>
              </a:rPr>
              <a:t>")</a:t>
            </a:r>
            <a:endParaRPr lang="da-DK" sz="24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some_characters</a:t>
            </a:r>
            <a:r>
              <a:rPr lang="da-DK" sz="2400" b="1" dirty="0">
                <a:solidFill>
                  <a:srgbClr val="000090"/>
                </a:solidFill>
                <a:latin typeface="+mn-lt"/>
                <a:cs typeface="Courier"/>
              </a:rPr>
              <a:t> = </a:t>
            </a:r>
            <a:r>
              <a:rPr lang="da-DK" sz="2400" b="1" dirty="0" err="1">
                <a:solidFill>
                  <a:srgbClr val="000090"/>
                </a:solidFill>
                <a:latin typeface="+mn-lt"/>
                <a:cs typeface="Courier"/>
              </a:rPr>
              <a:t>input_file</a:t>
            </a:r>
            <a:r>
              <a:rPr lang="da-DK" sz="2400" b="1" dirty="0" err="1">
                <a:solidFill>
                  <a:srgbClr val="FF00FF"/>
                </a:solidFill>
                <a:latin typeface="+mn-lt"/>
                <a:cs typeface="Courier"/>
              </a:rPr>
              <a:t>.read</a:t>
            </a:r>
            <a:r>
              <a:rPr lang="da-DK" sz="2400" b="1" dirty="0">
                <a:solidFill>
                  <a:srgbClr val="FF00FF"/>
                </a:solidFill>
                <a:latin typeface="+mn-lt"/>
                <a:cs typeface="Courier"/>
              </a:rPr>
              <a:t>(10)</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a:t>
            </a:r>
            <a:r>
              <a:rPr lang="da-DK" sz="2400" b="1" dirty="0" err="1">
                <a:solidFill>
                  <a:srgbClr val="000090"/>
                </a:solidFill>
                <a:latin typeface="+mn-lt"/>
                <a:cs typeface="Courier"/>
              </a:rPr>
              <a:t>some_characters</a:t>
            </a:r>
            <a:r>
              <a:rPr lang="da-DK" sz="2400" b="1" dirty="0">
                <a:solidFill>
                  <a:srgbClr val="000090"/>
                </a:solidFill>
                <a:latin typeface="+mn-lt"/>
                <a:cs typeface="Courier"/>
              </a:rPr>
              <a:t>)</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	</a:t>
            </a:r>
            <a:endParaRPr lang="da-DK" sz="2400" b="1" dirty="0" smtClean="0">
              <a:solidFill>
                <a:srgbClr val="000090"/>
              </a:solidFill>
              <a:latin typeface="+mn-lt"/>
              <a:cs typeface="Courier"/>
            </a:endParaRPr>
          </a:p>
          <a:p>
            <a:pPr marL="4763" indent="-4763">
              <a:spcBef>
                <a:spcPct val="0"/>
              </a:spcBef>
              <a:buClrTx/>
              <a:buNone/>
              <a:tabLst>
                <a:tab pos="419100" algn="l"/>
                <a:tab pos="838200" algn="l"/>
                <a:tab pos="1257300" algn="l"/>
              </a:tabLst>
              <a:defRPr/>
            </a:pPr>
            <a:endParaRPr lang="da-DK" sz="24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all_contents</a:t>
            </a:r>
            <a:r>
              <a:rPr lang="da-DK" sz="2400" b="1" dirty="0">
                <a:solidFill>
                  <a:srgbClr val="000090"/>
                </a:solidFill>
                <a:latin typeface="+mn-lt"/>
                <a:cs typeface="Courier"/>
              </a:rPr>
              <a:t> = </a:t>
            </a:r>
            <a:r>
              <a:rPr lang="da-DK" sz="2400" b="1" dirty="0" err="1">
                <a:solidFill>
                  <a:srgbClr val="000090"/>
                </a:solidFill>
                <a:latin typeface="+mn-lt"/>
                <a:cs typeface="Courier"/>
              </a:rPr>
              <a:t>input_file</a:t>
            </a:r>
            <a:r>
              <a:rPr lang="da-DK" sz="2400" b="1" dirty="0" err="1">
                <a:solidFill>
                  <a:srgbClr val="FF00FF"/>
                </a:solidFill>
                <a:latin typeface="+mn-lt"/>
                <a:cs typeface="Courier"/>
              </a:rPr>
              <a:t>.read</a:t>
            </a:r>
            <a:r>
              <a:rPr lang="da-DK" sz="2400" b="1" dirty="0">
                <a:solidFill>
                  <a:srgbClr val="FF00FF"/>
                </a:solidFill>
                <a:latin typeface="+mn-lt"/>
                <a:cs typeface="Courier"/>
              </a:rPr>
              <a:t>()</a:t>
            </a:r>
          </a:p>
          <a:p>
            <a:pPr marL="4763" indent="-4763">
              <a:spcBef>
                <a:spcPct val="0"/>
              </a:spcBef>
              <a:buClrTx/>
              <a:buNone/>
              <a:tabLst>
                <a:tab pos="419100" algn="l"/>
                <a:tab pos="838200" algn="l"/>
                <a:tab pos="1257300" algn="l"/>
              </a:tabLst>
              <a:defRPr/>
            </a:pPr>
            <a:r>
              <a:rPr lang="da-DK" sz="2400" b="1" dirty="0" err="1" smtClean="0">
                <a:solidFill>
                  <a:srgbClr val="000090"/>
                </a:solidFill>
                <a:cs typeface="Courier"/>
              </a:rPr>
              <a:t>input_file.close</a:t>
            </a:r>
            <a:r>
              <a:rPr lang="da-DK" sz="2400" b="1" dirty="0">
                <a:solidFill>
                  <a:srgbClr val="000090"/>
                </a:solidFill>
                <a:cs typeface="Courier"/>
              </a:rPr>
              <a:t>(</a:t>
            </a:r>
            <a:r>
              <a:rPr lang="da-DK" sz="2400" b="1" dirty="0" smtClean="0">
                <a:solidFill>
                  <a:srgbClr val="000090"/>
                </a:solidFill>
                <a:cs typeface="Courier"/>
              </a:rPr>
              <a:t>)</a:t>
            </a:r>
          </a:p>
          <a:p>
            <a:pPr marL="4763" indent="-4763">
              <a:spcBef>
                <a:spcPct val="0"/>
              </a:spcBef>
              <a:buClrTx/>
              <a:buNone/>
              <a:tabLst>
                <a:tab pos="419100" algn="l"/>
                <a:tab pos="838200" algn="l"/>
                <a:tab pos="1257300" algn="l"/>
              </a:tabLst>
              <a:defRPr/>
            </a:pPr>
            <a:r>
              <a:rPr lang="da-DK" sz="2400" b="1" dirty="0">
                <a:solidFill>
                  <a:srgbClr val="000090"/>
                </a:solidFill>
                <a:cs typeface="Courier"/>
              </a:rPr>
              <a:t>print(</a:t>
            </a:r>
            <a:r>
              <a:rPr lang="da-DK" sz="2400" b="1" dirty="0" err="1">
                <a:solidFill>
                  <a:srgbClr val="000090"/>
                </a:solidFill>
                <a:cs typeface="Courier"/>
              </a:rPr>
              <a:t>all_contents</a:t>
            </a:r>
            <a:r>
              <a:rPr lang="da-DK" sz="2400" b="1" dirty="0" smtClean="0">
                <a:solidFill>
                  <a:srgbClr val="000090"/>
                </a:solidFill>
                <a:cs typeface="Courier"/>
              </a:rPr>
              <a:t>)</a:t>
            </a:r>
            <a:endParaRPr lang="da-DK" sz="2400" b="1" dirty="0">
              <a:solidFill>
                <a:srgbClr val="000090"/>
              </a:solidFill>
              <a:cs typeface="Courier"/>
            </a:endParaRPr>
          </a:p>
        </p:txBody>
      </p:sp>
      <p:sp>
        <p:nvSpPr>
          <p:cNvPr id="12" name="TextBox 11"/>
          <p:cNvSpPr txBox="1"/>
          <p:nvPr/>
        </p:nvSpPr>
        <p:spPr>
          <a:xfrm>
            <a:off x="4953000" y="4267200"/>
            <a:ext cx="3962400" cy="2031325"/>
          </a:xfrm>
          <a:prstGeom prst="rect">
            <a:avLst/>
          </a:prstGeom>
          <a:solidFill>
            <a:srgbClr val="E3EBF3"/>
          </a:solidFill>
          <a:ln>
            <a:solidFill>
              <a:srgbClr val="0000FF"/>
            </a:solidFill>
          </a:ln>
        </p:spPr>
        <p:txBody>
          <a:bodyPr wrap="square" rtlCol="0">
            <a:spAutoFit/>
          </a:bodyPr>
          <a:lstStyle/>
          <a:p>
            <a:r>
              <a:rPr lang="en-US" b="1" dirty="0" smtClean="0">
                <a:solidFill>
                  <a:srgbClr val="000090"/>
                </a:solidFill>
              </a:rPr>
              <a:t>A thing of</a:t>
            </a:r>
          </a:p>
          <a:p>
            <a:endParaRPr lang="en-US" b="1" dirty="0" smtClean="0">
              <a:solidFill>
                <a:srgbClr val="000090"/>
              </a:solidFill>
            </a:endParaRPr>
          </a:p>
          <a:p>
            <a:r>
              <a:rPr lang="en-US" b="1" dirty="0" smtClean="0">
                <a:solidFill>
                  <a:srgbClr val="000090"/>
                </a:solidFill>
              </a:rPr>
              <a:t> beauty is a joy for ever: </a:t>
            </a:r>
          </a:p>
          <a:p>
            <a:r>
              <a:rPr lang="en-US" b="1" dirty="0" smtClean="0">
                <a:solidFill>
                  <a:srgbClr val="000090"/>
                </a:solidFill>
              </a:rPr>
              <a:t>Its loveliness increases; it will never </a:t>
            </a:r>
          </a:p>
          <a:p>
            <a:r>
              <a:rPr lang="en-US" b="1" dirty="0" smtClean="0">
                <a:solidFill>
                  <a:srgbClr val="000090"/>
                </a:solidFill>
              </a:rPr>
              <a:t>Pass into nothingness; ...</a:t>
            </a:r>
          </a:p>
          <a:p>
            <a:endParaRPr lang="en-US" b="1" dirty="0" smtClean="0">
              <a:solidFill>
                <a:srgbClr val="000090"/>
              </a:solidFill>
            </a:endParaRPr>
          </a:p>
          <a:p>
            <a:r>
              <a:rPr lang="en-US" b="1" dirty="0" smtClean="0">
                <a:solidFill>
                  <a:srgbClr val="000090"/>
                </a:solidFill>
              </a:rPr>
              <a:t>John </a:t>
            </a:r>
            <a:r>
              <a:rPr lang="en-US" b="1" dirty="0" err="1" smtClean="0">
                <a:solidFill>
                  <a:srgbClr val="000090"/>
                </a:solidFill>
              </a:rPr>
              <a:t>Keat</a:t>
            </a:r>
            <a:r>
              <a:rPr lang="en-US" b="1" dirty="0" smtClean="0">
                <a:solidFill>
                  <a:srgbClr val="000090"/>
                </a:solidFill>
              </a:rPr>
              <a:t>  </a:t>
            </a:r>
            <a:endParaRPr lang="en-US" b="1" dirty="0">
              <a:solidFill>
                <a:srgbClr val="000090"/>
              </a:solidFill>
            </a:endParaRPr>
          </a:p>
        </p:txBody>
      </p:sp>
    </p:spTree>
    <p:extLst>
      <p:ext uri="{BB962C8B-B14F-4D97-AF65-F5344CB8AC3E}">
        <p14:creationId xmlns:p14="http://schemas.microsoft.com/office/powerpoint/2010/main" val="186798230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readline</a:t>
            </a:r>
            <a:r>
              <a:rPr lang="en-NZ" dirty="0"/>
              <a:t>()/</a:t>
            </a:r>
            <a:r>
              <a:rPr lang="en-NZ" dirty="0" smtClean="0"/>
              <a:t>readlines(</a:t>
            </a:r>
            <a:r>
              <a:rPr lang="en-NZ" dirty="0"/>
              <a:t>)  </a:t>
            </a:r>
            <a:r>
              <a:rPr lang="en-NZ" dirty="0" smtClean="0"/>
              <a:t>methods</a:t>
            </a:r>
            <a:endParaRPr lang="en-NZ" dirty="0"/>
          </a:p>
        </p:txBody>
      </p:sp>
      <p:sp>
        <p:nvSpPr>
          <p:cNvPr id="3" name="Content Placeholder 2"/>
          <p:cNvSpPr>
            <a:spLocks noGrp="1"/>
          </p:cNvSpPr>
          <p:nvPr>
            <p:ph sz="quarter" idx="1"/>
          </p:nvPr>
        </p:nvSpPr>
        <p:spPr>
          <a:xfrm>
            <a:off x="152400" y="762000"/>
            <a:ext cx="8991600" cy="5791200"/>
          </a:xfrm>
        </p:spPr>
        <p:txBody>
          <a:bodyPr>
            <a:normAutofit/>
          </a:bodyPr>
          <a:lstStyle/>
          <a:p>
            <a:r>
              <a:rPr lang="en-US" sz="2800" dirty="0">
                <a:ea typeface="ＭＳ Ｐゴシック" charset="0"/>
                <a:cs typeface="ＭＳ Ｐゴシック" charset="0"/>
              </a:rPr>
              <a:t>The </a:t>
            </a:r>
            <a:r>
              <a:rPr lang="en-US" sz="2800" dirty="0" err="1">
                <a:ea typeface="ＭＳ Ｐゴシック" charset="0"/>
                <a:cs typeface="ＭＳ Ｐゴシック" charset="0"/>
              </a:rPr>
              <a:t>readline</a:t>
            </a:r>
            <a:r>
              <a:rPr lang="en-US" sz="2800" dirty="0">
                <a:ea typeface="ＭＳ Ｐゴシック" charset="0"/>
                <a:cs typeface="ＭＳ Ｐゴシック" charset="0"/>
              </a:rPr>
              <a:t>() </a:t>
            </a:r>
            <a:r>
              <a:rPr lang="en-US" sz="2800" dirty="0" smtClean="0">
                <a:ea typeface="ＭＳ Ｐゴシック" charset="0"/>
                <a:cs typeface="ＭＳ Ｐゴシック" charset="0"/>
              </a:rPr>
              <a:t>method returns </a:t>
            </a:r>
            <a:r>
              <a:rPr lang="en-US" sz="2800" b="1" dirty="0">
                <a:solidFill>
                  <a:srgbClr val="0000FF"/>
                </a:solidFill>
                <a:ea typeface="ＭＳ Ｐゴシック" charset="0"/>
                <a:cs typeface="ＭＳ Ｐゴシック" charset="0"/>
              </a:rPr>
              <a:t>the next line </a:t>
            </a:r>
            <a:r>
              <a:rPr lang="en-US" sz="2800" dirty="0">
                <a:ea typeface="ＭＳ Ｐゴシック" charset="0"/>
                <a:cs typeface="ＭＳ Ｐゴシック" charset="0"/>
              </a:rPr>
              <a:t>of the file.  This method returns a string</a:t>
            </a:r>
            <a:r>
              <a:rPr lang="en-US" sz="2800" dirty="0" smtClean="0">
                <a:ea typeface="ＭＳ Ｐゴシック" charset="0"/>
                <a:cs typeface="ＭＳ Ｐゴシック" charset="0"/>
              </a:rPr>
              <a:t>.  The new line character is the last character of the string returned.</a:t>
            </a:r>
            <a:endParaRPr lang="en-US" sz="2800" dirty="0">
              <a:ea typeface="ＭＳ Ｐゴシック" charset="0"/>
              <a:cs typeface="ＭＳ Ｐゴシック" charset="0"/>
            </a:endParaRPr>
          </a:p>
          <a:p>
            <a:pPr marL="0" indent="0">
              <a:buNone/>
            </a:pPr>
            <a:endParaRPr lang="en-US" altLang="en-US" sz="1800" dirty="0"/>
          </a:p>
          <a:p>
            <a:pPr marL="0" indent="0">
              <a:buNone/>
            </a:pPr>
            <a:endParaRPr lang="en-US" altLang="en-US" sz="1800" dirty="0"/>
          </a:p>
          <a:p>
            <a:pPr lvl="1"/>
            <a:endParaRPr lang="en-US" altLang="en-US" sz="2000" dirty="0"/>
          </a:p>
          <a:p>
            <a:pPr lvl="1"/>
            <a:endParaRPr lang="en-US" sz="300" dirty="0">
              <a:ea typeface="ＭＳ Ｐゴシック" charset="0"/>
              <a:cs typeface="ＭＳ Ｐゴシック" charset="0"/>
            </a:endParaRPr>
          </a:p>
          <a:p>
            <a:r>
              <a:rPr lang="en-US" sz="2800" dirty="0">
                <a:ea typeface="ＭＳ Ｐゴシック" charset="0"/>
                <a:cs typeface="ＭＳ Ｐゴシック" charset="0"/>
              </a:rPr>
              <a:t>The </a:t>
            </a:r>
            <a:r>
              <a:rPr lang="en-US" sz="2800" dirty="0" err="1">
                <a:ea typeface="ＭＳ Ｐゴシック" charset="0"/>
                <a:cs typeface="ＭＳ Ｐゴシック" charset="0"/>
              </a:rPr>
              <a:t>readlines</a:t>
            </a:r>
            <a:r>
              <a:rPr lang="en-US" sz="2800" dirty="0">
                <a:ea typeface="ＭＳ Ｐゴシック" charset="0"/>
                <a:cs typeface="ＭＳ Ｐゴシック" charset="0"/>
              </a:rPr>
              <a:t>() method returns a </a:t>
            </a:r>
            <a:r>
              <a:rPr lang="en-US" sz="2800" b="1" dirty="0">
                <a:solidFill>
                  <a:srgbClr val="0000FF"/>
                </a:solidFill>
                <a:ea typeface="ＭＳ Ｐゴシック" charset="0"/>
                <a:cs typeface="ＭＳ Ｐゴシック" charset="0"/>
              </a:rPr>
              <a:t>list of the remaining lines </a:t>
            </a:r>
            <a:r>
              <a:rPr lang="en-US" sz="2800" dirty="0">
                <a:ea typeface="ＭＳ Ｐゴシック" charset="0"/>
                <a:cs typeface="ＭＳ Ｐゴシック" charset="0"/>
              </a:rPr>
              <a:t>of the file.  This method returns a list of strings. The new line character is the last character of </a:t>
            </a:r>
            <a:r>
              <a:rPr lang="en-US" sz="2800" dirty="0" smtClean="0">
                <a:ea typeface="ＭＳ Ｐゴシック" charset="0"/>
                <a:cs typeface="ＭＳ Ｐゴシック" charset="0"/>
              </a:rPr>
              <a:t>each string in the list (except for the last element).</a:t>
            </a:r>
            <a:endParaRPr lang="en-US" sz="2800" dirty="0">
              <a:ea typeface="ＭＳ Ｐゴシック" charset="0"/>
              <a:cs typeface="ＭＳ Ｐゴシック" charset="0"/>
            </a:endParaRPr>
          </a:p>
          <a:p>
            <a:endParaRPr lang="en-US" sz="2800" dirty="0">
              <a:ea typeface="ＭＳ Ｐゴシック" charset="0"/>
              <a:cs typeface="ＭＳ Ｐゴシック" charset="0"/>
            </a:endParaRPr>
          </a:p>
          <a:p>
            <a:pPr marL="266700" lvl="1" indent="-266700">
              <a:buFont typeface="Wingdings" charset="2"/>
              <a:buChar char="§"/>
            </a:pPr>
            <a:endParaRPr lang="en-US" sz="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22</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9" name="Text Box 9"/>
          <p:cNvSpPr txBox="1">
            <a:spLocks noChangeArrowheads="1"/>
          </p:cNvSpPr>
          <p:nvPr/>
        </p:nvSpPr>
        <p:spPr bwMode="auto">
          <a:xfrm>
            <a:off x="1981200" y="2286000"/>
            <a:ext cx="46482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next_line</a:t>
            </a:r>
            <a:r>
              <a:rPr lang="en-US" altLang="en-US" sz="2400" b="1" dirty="0" smtClean="0">
                <a:solidFill>
                  <a:srgbClr val="000090"/>
                </a:solidFill>
              </a:rPr>
              <a:t> = </a:t>
            </a:r>
            <a:r>
              <a:rPr lang="en-US" altLang="en-US" sz="2400" b="1" dirty="0" err="1" smtClean="0">
                <a:solidFill>
                  <a:srgbClr val="000090"/>
                </a:solidFill>
              </a:rPr>
              <a:t>input_file</a:t>
            </a:r>
            <a:r>
              <a:rPr lang="en-US" altLang="en-US" sz="2400" b="1" dirty="0" err="1" smtClean="0">
                <a:solidFill>
                  <a:srgbClr val="FF00FF"/>
                </a:solidFill>
              </a:rPr>
              <a:t>.readline</a:t>
            </a:r>
            <a:r>
              <a:rPr lang="en-US" altLang="en-US" sz="2400" b="1" dirty="0">
                <a:solidFill>
                  <a:srgbClr val="FF00FF"/>
                </a:solidFill>
              </a:rPr>
              <a:t>()</a:t>
            </a:r>
            <a:endParaRPr lang="da-DK" altLang="en-US" sz="1800" b="1" dirty="0">
              <a:solidFill>
                <a:srgbClr val="FF00FF"/>
              </a:solidFill>
              <a:latin typeface="Courier"/>
            </a:endParaRPr>
          </a:p>
        </p:txBody>
      </p:sp>
      <p:sp>
        <p:nvSpPr>
          <p:cNvPr id="13" name="Text Box 9"/>
          <p:cNvSpPr txBox="1">
            <a:spLocks noChangeArrowheads="1"/>
          </p:cNvSpPr>
          <p:nvPr/>
        </p:nvSpPr>
        <p:spPr bwMode="auto">
          <a:xfrm>
            <a:off x="1371600" y="5131713"/>
            <a:ext cx="5867400" cy="43088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355600" algn="l"/>
                <a:tab pos="723900" algn="l"/>
                <a:tab pos="1257300" algn="l"/>
              </a:tabLst>
            </a:pPr>
            <a:r>
              <a:rPr lang="en-US" altLang="en-US" sz="2400" b="1" dirty="0" err="1" smtClean="0">
                <a:solidFill>
                  <a:srgbClr val="000090"/>
                </a:solidFill>
              </a:rPr>
              <a:t>list_of_lines</a:t>
            </a:r>
            <a:r>
              <a:rPr lang="en-US" altLang="en-US" sz="2400" b="1" dirty="0" smtClean="0">
                <a:solidFill>
                  <a:srgbClr val="000090"/>
                </a:solidFill>
              </a:rPr>
              <a:t> </a:t>
            </a:r>
            <a:r>
              <a:rPr lang="en-US" altLang="en-US" sz="2400" b="1" dirty="0">
                <a:solidFill>
                  <a:srgbClr val="000090"/>
                </a:solidFill>
              </a:rPr>
              <a:t>= </a:t>
            </a:r>
            <a:r>
              <a:rPr lang="en-US" altLang="en-US" sz="2400" b="1" dirty="0" err="1" smtClean="0">
                <a:solidFill>
                  <a:srgbClr val="000090"/>
                </a:solidFill>
              </a:rPr>
              <a:t>input_file</a:t>
            </a:r>
            <a:r>
              <a:rPr lang="en-US" altLang="en-US" sz="2400" b="1" dirty="0" err="1" smtClean="0">
                <a:solidFill>
                  <a:srgbClr val="FF00FF"/>
                </a:solidFill>
              </a:rPr>
              <a:t>.readlines</a:t>
            </a:r>
            <a:r>
              <a:rPr lang="en-US" altLang="en-US" sz="2400" b="1" dirty="0" smtClean="0">
                <a:solidFill>
                  <a:srgbClr val="FF00FF"/>
                </a:solidFill>
              </a:rPr>
              <a:t>(</a:t>
            </a:r>
            <a:r>
              <a:rPr lang="en-US" altLang="en-US" sz="2400" b="1" dirty="0">
                <a:solidFill>
                  <a:srgbClr val="FF00FF"/>
                </a:solidFill>
              </a:rPr>
              <a:t>)</a:t>
            </a:r>
            <a:endParaRPr lang="da-DK" altLang="en-US" sz="1800" b="1" dirty="0">
              <a:solidFill>
                <a:srgbClr val="FF00FF"/>
              </a:solidFill>
              <a:latin typeface="Courier"/>
            </a:endParaRPr>
          </a:p>
        </p:txBody>
      </p:sp>
    </p:spTree>
    <p:extLst>
      <p:ext uri="{BB962C8B-B14F-4D97-AF65-F5344CB8AC3E}">
        <p14:creationId xmlns:p14="http://schemas.microsoft.com/office/powerpoint/2010/main" val="8863271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The readline</a:t>
            </a:r>
            <a:r>
              <a:rPr lang="en-NZ" dirty="0"/>
              <a:t>(</a:t>
            </a:r>
            <a:r>
              <a:rPr lang="en-NZ" dirty="0" smtClean="0"/>
              <a:t>) and readlines(</a:t>
            </a:r>
            <a:r>
              <a:rPr lang="en-NZ" dirty="0"/>
              <a:t>) </a:t>
            </a:r>
            <a:r>
              <a:rPr lang="en-US" dirty="0" smtClean="0">
                <a:ea typeface="ＭＳ Ｐゴシック" charset="0"/>
                <a:cs typeface="ＭＳ Ｐゴシック" charset="0"/>
              </a:rPr>
              <a:t>methods </a:t>
            </a:r>
            <a:r>
              <a:rPr lang="en-NZ" dirty="0" smtClean="0"/>
              <a:t>- examples</a:t>
            </a:r>
            <a:endParaRPr lang="en-NZ" dirty="0"/>
          </a:p>
        </p:txBody>
      </p:sp>
      <p:sp>
        <p:nvSpPr>
          <p:cNvPr id="3" name="Content Placeholder 2"/>
          <p:cNvSpPr>
            <a:spLocks noGrp="1"/>
          </p:cNvSpPr>
          <p:nvPr>
            <p:ph sz="quarter" idx="1"/>
          </p:nvPr>
        </p:nvSpPr>
        <p:spPr>
          <a:xfrm>
            <a:off x="152400" y="685800"/>
            <a:ext cx="8991600" cy="5791200"/>
          </a:xfrm>
        </p:spPr>
        <p:txBody>
          <a:bodyPr>
            <a:normAutofit/>
          </a:bodyPr>
          <a:lstStyle/>
          <a:p>
            <a:r>
              <a:rPr lang="en-US" sz="2800" dirty="0" smtClean="0">
                <a:ea typeface="ＭＳ Ｐゴシック" charset="0"/>
                <a:cs typeface="ＭＳ Ｐゴシック" charset="0"/>
              </a:rPr>
              <a:t> </a:t>
            </a:r>
            <a:r>
              <a:rPr lang="en-US" sz="2800" dirty="0">
                <a:ea typeface="ＭＳ Ｐゴシック" charset="0"/>
                <a:cs typeface="ＭＳ Ｐゴシック" charset="0"/>
              </a:rPr>
              <a:t>Both the following sections of code use the file below:</a:t>
            </a:r>
          </a:p>
          <a:p>
            <a:pPr marL="0" indent="0">
              <a:buNone/>
            </a:pPr>
            <a:endParaRPr lang="en-US" sz="2800" dirty="0" smtClean="0">
              <a:ea typeface="ＭＳ Ｐゴシック" charset="0"/>
              <a:cs typeface="ＭＳ Ｐゴシック" charset="0"/>
            </a:endParaRPr>
          </a:p>
          <a:p>
            <a:pPr marL="0" indent="0">
              <a:buNone/>
            </a:pPr>
            <a:endParaRPr lang="en-US" altLang="en-US" sz="1800" dirty="0" smtClean="0"/>
          </a:p>
          <a:p>
            <a:pPr marL="0" indent="0">
              <a:buNone/>
            </a:pPr>
            <a:endParaRPr lang="en-US" altLang="en-US" sz="1800" dirty="0"/>
          </a:p>
          <a:p>
            <a:pPr lvl="1"/>
            <a:endParaRPr lang="en-US" altLang="en-US" sz="2000" dirty="0" smtClean="0"/>
          </a:p>
          <a:p>
            <a:pPr lvl="1"/>
            <a:endParaRPr lang="en-US" sz="300" dirty="0" smtClean="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23</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pic>
        <p:nvPicPr>
          <p:cNvPr id="5" name="Picture 4"/>
          <p:cNvPicPr>
            <a:picLocks noChangeAspect="1"/>
          </p:cNvPicPr>
          <p:nvPr/>
        </p:nvPicPr>
        <p:blipFill>
          <a:blip r:embed="rId3"/>
          <a:stretch>
            <a:fillRect/>
          </a:stretch>
        </p:blipFill>
        <p:spPr>
          <a:xfrm>
            <a:off x="3911600" y="1295400"/>
            <a:ext cx="5080000" cy="1493476"/>
          </a:xfrm>
          <a:prstGeom prst="rect">
            <a:avLst/>
          </a:prstGeom>
          <a:ln>
            <a:solidFill>
              <a:srgbClr val="000090"/>
            </a:solidFill>
          </a:ln>
        </p:spPr>
      </p:pic>
      <p:sp>
        <p:nvSpPr>
          <p:cNvPr id="10" name="Text Box 9"/>
          <p:cNvSpPr txBox="1">
            <a:spLocks noChangeArrowheads="1"/>
          </p:cNvSpPr>
          <p:nvPr/>
        </p:nvSpPr>
        <p:spPr bwMode="auto">
          <a:xfrm>
            <a:off x="152400" y="2895600"/>
            <a:ext cx="5486400" cy="120032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input_file</a:t>
            </a:r>
            <a:r>
              <a:rPr lang="da-DK" sz="2400" b="1" dirty="0">
                <a:solidFill>
                  <a:srgbClr val="000090"/>
                </a:solidFill>
                <a:latin typeface="+mn-lt"/>
                <a:cs typeface="Courier"/>
              </a:rPr>
              <a:t> = open</a:t>
            </a:r>
            <a:r>
              <a:rPr lang="da-DK" sz="2400" b="1" dirty="0" smtClean="0">
                <a:solidFill>
                  <a:srgbClr val="000090"/>
                </a:solidFill>
                <a:latin typeface="+mn-lt"/>
                <a:cs typeface="Courier"/>
              </a:rPr>
              <a:t>(</a:t>
            </a:r>
            <a:r>
              <a:rPr lang="da-DK" sz="2400" b="1" dirty="0" smtClean="0">
                <a:solidFill>
                  <a:srgbClr val="000090"/>
                </a:solidFill>
                <a:cs typeface="Courier"/>
              </a:rPr>
              <a:t>"</a:t>
            </a:r>
            <a:r>
              <a:rPr lang="da-DK" sz="2400" b="1" dirty="0" err="1" smtClean="0">
                <a:solidFill>
                  <a:srgbClr val="000090"/>
                </a:solidFill>
                <a:latin typeface="+mn-lt"/>
                <a:cs typeface="Courier"/>
              </a:rPr>
              <a:t>RedHerring.txt</a:t>
            </a:r>
            <a:r>
              <a:rPr lang="da-DK" sz="2400" b="1" dirty="0" smtClean="0">
                <a:solidFill>
                  <a:srgbClr val="000090"/>
                </a:solidFill>
                <a:latin typeface="+mn-lt"/>
                <a:cs typeface="Courier"/>
              </a:rPr>
              <a:t>", "</a:t>
            </a:r>
            <a:r>
              <a:rPr lang="da-DK" sz="2400" b="1" dirty="0" smtClean="0">
                <a:solidFill>
                  <a:srgbClr val="FF00FF"/>
                </a:solidFill>
                <a:latin typeface="+mn-lt"/>
                <a:cs typeface="Courier"/>
              </a:rPr>
              <a:t>r</a:t>
            </a:r>
            <a:r>
              <a:rPr lang="da-DK" sz="2400" b="1" dirty="0" smtClean="0">
                <a:solidFill>
                  <a:srgbClr val="000090"/>
                </a:solidFill>
                <a:latin typeface="+mn-lt"/>
                <a:cs typeface="Courier"/>
              </a:rPr>
              <a:t>")</a:t>
            </a:r>
            <a:endParaRPr lang="da-DK" sz="24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err="1" smtClean="0">
                <a:solidFill>
                  <a:srgbClr val="000090"/>
                </a:solidFill>
                <a:latin typeface="+mn-lt"/>
                <a:cs typeface="Courier"/>
              </a:rPr>
              <a:t>one_line</a:t>
            </a:r>
            <a:r>
              <a:rPr lang="da-DK" sz="2400" b="1" dirty="0" smtClean="0">
                <a:solidFill>
                  <a:srgbClr val="000090"/>
                </a:solidFill>
                <a:latin typeface="+mn-lt"/>
                <a:cs typeface="Courier"/>
              </a:rPr>
              <a:t> </a:t>
            </a:r>
            <a:r>
              <a:rPr lang="da-DK" sz="2400" b="1" dirty="0">
                <a:solidFill>
                  <a:srgbClr val="000090"/>
                </a:solidFill>
                <a:latin typeface="+mn-lt"/>
                <a:cs typeface="Courier"/>
              </a:rPr>
              <a:t>= </a:t>
            </a:r>
            <a:r>
              <a:rPr lang="da-DK" sz="2400" b="1" dirty="0" err="1" smtClean="0">
                <a:solidFill>
                  <a:srgbClr val="000090"/>
                </a:solidFill>
                <a:latin typeface="+mn-lt"/>
                <a:cs typeface="Courier"/>
              </a:rPr>
              <a:t>input_file</a:t>
            </a:r>
            <a:r>
              <a:rPr lang="da-DK" sz="2400" b="1" dirty="0" err="1" smtClean="0">
                <a:solidFill>
                  <a:srgbClr val="FF00FF"/>
                </a:solidFill>
                <a:latin typeface="+mn-lt"/>
                <a:cs typeface="Courier"/>
              </a:rPr>
              <a:t>.readline</a:t>
            </a:r>
            <a:r>
              <a:rPr lang="da-DK" sz="2400" b="1" dirty="0" smtClean="0">
                <a:solidFill>
                  <a:srgbClr val="FF00FF"/>
                </a:solidFill>
                <a:latin typeface="+mn-lt"/>
                <a:cs typeface="Courier"/>
              </a:rPr>
              <a:t>(</a:t>
            </a:r>
            <a:r>
              <a:rPr lang="da-DK" sz="2400" b="1" dirty="0">
                <a:solidFill>
                  <a:srgbClr val="FF00FF"/>
                </a:solidFill>
                <a:latin typeface="+mn-lt"/>
                <a:cs typeface="Courier"/>
              </a:rPr>
              <a:t>)</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a:t>
            </a:r>
            <a:r>
              <a:rPr lang="da-DK" sz="2400" b="1" dirty="0" smtClean="0">
                <a:solidFill>
                  <a:srgbClr val="000090"/>
                </a:solidFill>
                <a:latin typeface="+mn-lt"/>
                <a:cs typeface="Courier"/>
              </a:rPr>
              <a:t>(</a:t>
            </a:r>
            <a:r>
              <a:rPr lang="da-DK" sz="2400" b="1" dirty="0" err="1" smtClean="0">
                <a:solidFill>
                  <a:srgbClr val="000090"/>
                </a:solidFill>
                <a:cs typeface="Courier"/>
              </a:rPr>
              <a:t>one_line</a:t>
            </a:r>
            <a:r>
              <a:rPr lang="da-DK" sz="2400" b="1" dirty="0" smtClean="0">
                <a:solidFill>
                  <a:srgbClr val="000090"/>
                </a:solidFill>
                <a:latin typeface="+mn-lt"/>
                <a:cs typeface="Courier"/>
              </a:rPr>
              <a:t>)</a:t>
            </a:r>
            <a:endParaRPr lang="da-DK" sz="2400" b="1" dirty="0">
              <a:solidFill>
                <a:srgbClr val="000090"/>
              </a:solidFill>
              <a:latin typeface="+mn-lt"/>
              <a:cs typeface="Courier"/>
            </a:endParaRPr>
          </a:p>
        </p:txBody>
      </p:sp>
      <p:sp>
        <p:nvSpPr>
          <p:cNvPr id="11" name="TextBox 10"/>
          <p:cNvSpPr txBox="1"/>
          <p:nvPr/>
        </p:nvSpPr>
        <p:spPr>
          <a:xfrm>
            <a:off x="4267200" y="3429000"/>
            <a:ext cx="48768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A Red Herring: A distraction from the main issue</a:t>
            </a:r>
            <a:r>
              <a:rPr lang="en-US" b="1" dirty="0" smtClean="0">
                <a:solidFill>
                  <a:srgbClr val="000090"/>
                </a:solidFill>
              </a:rPr>
              <a:t>.</a:t>
            </a:r>
          </a:p>
          <a:p>
            <a:endParaRPr lang="en-US" b="1" dirty="0">
              <a:solidFill>
                <a:srgbClr val="000090"/>
              </a:solidFill>
            </a:endParaRPr>
          </a:p>
        </p:txBody>
      </p:sp>
      <p:sp>
        <p:nvSpPr>
          <p:cNvPr id="12" name="Text Box 9"/>
          <p:cNvSpPr txBox="1">
            <a:spLocks noChangeArrowheads="1"/>
          </p:cNvSpPr>
          <p:nvPr/>
        </p:nvSpPr>
        <p:spPr bwMode="auto">
          <a:xfrm>
            <a:off x="152400" y="4521200"/>
            <a:ext cx="54864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input_file</a:t>
            </a:r>
            <a:r>
              <a:rPr lang="da-DK" sz="2400" b="1" dirty="0">
                <a:solidFill>
                  <a:srgbClr val="000090"/>
                </a:solidFill>
                <a:latin typeface="+mn-lt"/>
                <a:cs typeface="Courier"/>
              </a:rPr>
              <a:t> = open</a:t>
            </a:r>
            <a:r>
              <a:rPr lang="da-DK" sz="2400" b="1" dirty="0" smtClean="0">
                <a:solidFill>
                  <a:srgbClr val="000090"/>
                </a:solidFill>
                <a:latin typeface="+mn-lt"/>
                <a:cs typeface="Courier"/>
              </a:rPr>
              <a:t>(</a:t>
            </a:r>
            <a:r>
              <a:rPr lang="da-DK" sz="2400" b="1" dirty="0" smtClean="0">
                <a:solidFill>
                  <a:srgbClr val="000090"/>
                </a:solidFill>
                <a:cs typeface="Courier"/>
              </a:rPr>
              <a:t>"</a:t>
            </a:r>
            <a:r>
              <a:rPr lang="da-DK" sz="2400" b="1" dirty="0" err="1" smtClean="0">
                <a:solidFill>
                  <a:srgbClr val="000090"/>
                </a:solidFill>
                <a:latin typeface="+mn-lt"/>
                <a:cs typeface="Courier"/>
              </a:rPr>
              <a:t>RedHerring.txt</a:t>
            </a:r>
            <a:r>
              <a:rPr lang="da-DK" sz="2400" b="1" dirty="0" smtClean="0">
                <a:solidFill>
                  <a:srgbClr val="000090"/>
                </a:solidFill>
                <a:latin typeface="+mn-lt"/>
                <a:cs typeface="Courier"/>
              </a:rPr>
              <a:t>", "</a:t>
            </a:r>
            <a:r>
              <a:rPr lang="da-DK" sz="2400" b="1" dirty="0" smtClean="0">
                <a:solidFill>
                  <a:srgbClr val="FF00FF"/>
                </a:solidFill>
                <a:latin typeface="+mn-lt"/>
                <a:cs typeface="Courier"/>
              </a:rPr>
              <a:t>r</a:t>
            </a:r>
            <a:r>
              <a:rPr lang="da-DK" sz="2400" b="1" dirty="0" smtClean="0">
                <a:solidFill>
                  <a:srgbClr val="000090"/>
                </a:solidFill>
                <a:latin typeface="+mn-lt"/>
                <a:cs typeface="Courier"/>
              </a:rPr>
              <a:t>")</a:t>
            </a:r>
            <a:endParaRPr lang="da-DK" sz="2400" b="1" dirty="0">
              <a:solidFill>
                <a:srgbClr val="000090"/>
              </a:solidFill>
              <a:latin typeface="+mn-lt"/>
              <a:cs typeface="Courier"/>
            </a:endParaRPr>
          </a:p>
          <a:p>
            <a:pPr marL="4763" indent="-4763">
              <a:spcBef>
                <a:spcPct val="0"/>
              </a:spcBef>
              <a:buClrTx/>
              <a:buNone/>
              <a:tabLst>
                <a:tab pos="419100" algn="l"/>
                <a:tab pos="838200" algn="l"/>
                <a:tab pos="1257300" algn="l"/>
              </a:tabLst>
              <a:defRPr/>
            </a:pPr>
            <a:r>
              <a:rPr lang="da-DK" sz="2400" b="1" dirty="0" err="1">
                <a:solidFill>
                  <a:srgbClr val="000090"/>
                </a:solidFill>
                <a:latin typeface="+mn-lt"/>
                <a:cs typeface="Courier"/>
              </a:rPr>
              <a:t>list_of_lines</a:t>
            </a:r>
            <a:r>
              <a:rPr lang="da-DK" sz="2400" b="1" dirty="0">
                <a:solidFill>
                  <a:srgbClr val="000090"/>
                </a:solidFill>
                <a:latin typeface="+mn-lt"/>
                <a:cs typeface="Courier"/>
              </a:rPr>
              <a:t> = </a:t>
            </a:r>
            <a:r>
              <a:rPr lang="da-DK" sz="2400" b="1" dirty="0" err="1">
                <a:solidFill>
                  <a:srgbClr val="000090"/>
                </a:solidFill>
                <a:latin typeface="+mn-lt"/>
                <a:cs typeface="Courier"/>
              </a:rPr>
              <a:t>input_file</a:t>
            </a:r>
            <a:r>
              <a:rPr lang="da-DK" sz="2400" b="1" dirty="0" err="1">
                <a:solidFill>
                  <a:srgbClr val="FF00FF"/>
                </a:solidFill>
                <a:latin typeface="+mn-lt"/>
                <a:cs typeface="Courier"/>
              </a:rPr>
              <a:t>.readlines</a:t>
            </a:r>
            <a:r>
              <a:rPr lang="da-DK" sz="2400" b="1" dirty="0">
                <a:solidFill>
                  <a:srgbClr val="FF00FF"/>
                </a:solidFill>
                <a:latin typeface="+mn-lt"/>
                <a:cs typeface="Courier"/>
              </a:rPr>
              <a:t>()</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a:t>
            </a:r>
            <a:r>
              <a:rPr lang="da-DK" sz="2400" b="1" dirty="0" err="1">
                <a:solidFill>
                  <a:srgbClr val="000090"/>
                </a:solidFill>
                <a:latin typeface="+mn-lt"/>
                <a:cs typeface="Courier"/>
              </a:rPr>
              <a:t>list_of_lines</a:t>
            </a:r>
            <a:r>
              <a:rPr lang="da-DK" sz="2400" b="1" dirty="0">
                <a:solidFill>
                  <a:srgbClr val="000090"/>
                </a:solidFill>
                <a:latin typeface="+mn-lt"/>
                <a:cs typeface="Courier"/>
              </a:rPr>
              <a:t>[2])</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a:t>
            </a:r>
            <a:r>
              <a:rPr lang="da-DK" sz="2400" b="1" dirty="0" err="1">
                <a:solidFill>
                  <a:srgbClr val="000090"/>
                </a:solidFill>
                <a:latin typeface="+mn-lt"/>
                <a:cs typeface="Courier"/>
              </a:rPr>
              <a:t>list_of_lines</a:t>
            </a:r>
            <a:r>
              <a:rPr lang="da-DK" sz="2400" b="1" dirty="0">
                <a:solidFill>
                  <a:srgbClr val="000090"/>
                </a:solidFill>
                <a:latin typeface="+mn-lt"/>
                <a:cs typeface="Courier"/>
              </a:rPr>
              <a:t>[4])</a:t>
            </a:r>
          </a:p>
          <a:p>
            <a:pPr marL="4763" indent="-4763">
              <a:spcBef>
                <a:spcPct val="0"/>
              </a:spcBef>
              <a:buClrTx/>
              <a:buNone/>
              <a:tabLst>
                <a:tab pos="419100" algn="l"/>
                <a:tab pos="838200" algn="l"/>
                <a:tab pos="1257300" algn="l"/>
              </a:tabLst>
              <a:defRPr/>
            </a:pPr>
            <a:r>
              <a:rPr lang="da-DK" sz="2400" b="1" dirty="0">
                <a:solidFill>
                  <a:srgbClr val="000090"/>
                </a:solidFill>
                <a:latin typeface="+mn-lt"/>
                <a:cs typeface="Courier"/>
              </a:rPr>
              <a:t>print(len(</a:t>
            </a:r>
            <a:r>
              <a:rPr lang="da-DK" sz="2400" b="1" dirty="0" err="1">
                <a:solidFill>
                  <a:srgbClr val="000090"/>
                </a:solidFill>
                <a:latin typeface="+mn-lt"/>
                <a:cs typeface="Courier"/>
              </a:rPr>
              <a:t>list_of_lines</a:t>
            </a:r>
            <a:r>
              <a:rPr lang="da-DK" sz="2400" b="1" dirty="0">
                <a:solidFill>
                  <a:srgbClr val="000090"/>
                </a:solidFill>
                <a:latin typeface="+mn-lt"/>
                <a:cs typeface="Courier"/>
              </a:rPr>
              <a:t>)</a:t>
            </a:r>
          </a:p>
        </p:txBody>
      </p:sp>
      <p:sp>
        <p:nvSpPr>
          <p:cNvPr id="14" name="TextBox 13"/>
          <p:cNvSpPr txBox="1"/>
          <p:nvPr/>
        </p:nvSpPr>
        <p:spPr>
          <a:xfrm>
            <a:off x="5791200" y="4749800"/>
            <a:ext cx="3352800" cy="1261884"/>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A red herring has a strong </a:t>
            </a:r>
            <a:r>
              <a:rPr lang="en-US" b="1" dirty="0" err="1">
                <a:solidFill>
                  <a:srgbClr val="000090"/>
                </a:solidFill>
              </a:rPr>
              <a:t>odour</a:t>
            </a:r>
            <a:r>
              <a:rPr lang="en-US" b="1" dirty="0">
                <a:solidFill>
                  <a:srgbClr val="000090"/>
                </a:solidFill>
              </a:rPr>
              <a:t>. </a:t>
            </a:r>
          </a:p>
          <a:p>
            <a:endParaRPr lang="en-US" sz="1100" b="1" dirty="0">
              <a:solidFill>
                <a:srgbClr val="000090"/>
              </a:solidFill>
            </a:endParaRPr>
          </a:p>
          <a:p>
            <a:r>
              <a:rPr lang="en-US" b="1" dirty="0">
                <a:solidFill>
                  <a:srgbClr val="000090"/>
                </a:solidFill>
              </a:rPr>
              <a:t>the smell of the herring and start </a:t>
            </a:r>
          </a:p>
          <a:p>
            <a:endParaRPr lang="en-US" sz="1100" b="1" dirty="0">
              <a:solidFill>
                <a:srgbClr val="000090"/>
              </a:solidFill>
            </a:endParaRPr>
          </a:p>
          <a:p>
            <a:r>
              <a:rPr lang="en-US" b="1" dirty="0">
                <a:solidFill>
                  <a:srgbClr val="000090"/>
                </a:solidFill>
              </a:rPr>
              <a:t>6</a:t>
            </a:r>
          </a:p>
        </p:txBody>
      </p:sp>
      <p:sp>
        <p:nvSpPr>
          <p:cNvPr id="15" name="TextBox 14"/>
          <p:cNvSpPr txBox="1"/>
          <p:nvPr/>
        </p:nvSpPr>
        <p:spPr>
          <a:xfrm>
            <a:off x="3352800" y="6121400"/>
            <a:ext cx="4267200" cy="584776"/>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NZ" sz="1600" b="1" dirty="0" smtClean="0">
                <a:solidFill>
                  <a:srgbClr val="000090"/>
                </a:solidFill>
              </a:rPr>
              <a:t>Note that the string read from the text contains the newline character.</a:t>
            </a:r>
          </a:p>
        </p:txBody>
      </p:sp>
      <p:cxnSp>
        <p:nvCxnSpPr>
          <p:cNvPr id="8" name="Straight Arrow Connector 7"/>
          <p:cNvCxnSpPr/>
          <p:nvPr/>
        </p:nvCxnSpPr>
        <p:spPr>
          <a:xfrm flipH="1" flipV="1">
            <a:off x="4953000" y="3987800"/>
            <a:ext cx="457200" cy="220980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5410200" y="5588000"/>
            <a:ext cx="457200" cy="60960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5410200" y="5207000"/>
            <a:ext cx="381000" cy="99060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668946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Show the contents of the OutBoard.txt file</a:t>
            </a:r>
            <a:endParaRPr lang="en-NZ" dirty="0"/>
          </a:p>
        </p:txBody>
      </p:sp>
      <p:sp>
        <p:nvSpPr>
          <p:cNvPr id="3" name="Content Placeholder 2"/>
          <p:cNvSpPr>
            <a:spLocks noGrp="1"/>
          </p:cNvSpPr>
          <p:nvPr>
            <p:ph sz="quarter" idx="1"/>
          </p:nvPr>
        </p:nvSpPr>
        <p:spPr>
          <a:xfrm>
            <a:off x="152400" y="1066800"/>
            <a:ext cx="8991600" cy="5791200"/>
          </a:xfrm>
        </p:spPr>
        <p:txBody>
          <a:bodyPr>
            <a:normAutofit/>
          </a:bodyPr>
          <a:lstStyle/>
          <a:p>
            <a:pPr marL="0" indent="0">
              <a:buNone/>
            </a:pPr>
            <a:r>
              <a:rPr lang="en-US" sz="2800" dirty="0" smtClean="0">
                <a:ea typeface="ＭＳ Ｐゴシック" charset="0"/>
                <a:cs typeface="ＭＳ Ｐゴシック" charset="0"/>
              </a:rPr>
              <a:t> </a:t>
            </a:r>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24</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50800" y="838200"/>
            <a:ext cx="7874000" cy="452431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nSpc>
                <a:spcPct val="90000"/>
              </a:lnSpc>
              <a:buNone/>
              <a:tabLst>
                <a:tab pos="419100" algn="l"/>
                <a:tab pos="838200" algn="l"/>
                <a:tab pos="1257300" algn="l"/>
              </a:tabLst>
            </a:pPr>
            <a:r>
              <a:rPr lang="en-US" altLang="en-US" sz="2400" b="1" dirty="0" err="1" smtClean="0">
                <a:solidFill>
                  <a:srgbClr val="000090"/>
                </a:solidFill>
                <a:latin typeface="+mn-lt"/>
                <a:cs typeface="Calibri"/>
              </a:rPr>
              <a:t>def</a:t>
            </a:r>
            <a:r>
              <a:rPr lang="en-US" altLang="en-US" sz="2400" b="1" dirty="0" smtClean="0">
                <a:solidFill>
                  <a:srgbClr val="000090"/>
                </a:solidFill>
                <a:latin typeface="+mn-lt"/>
                <a:cs typeface="Calibri"/>
              </a:rPr>
              <a:t> </a:t>
            </a:r>
            <a:r>
              <a:rPr lang="en-US" altLang="en-US" sz="2400" b="1" dirty="0">
                <a:solidFill>
                  <a:srgbClr val="000090"/>
                </a:solidFill>
                <a:latin typeface="+mn-lt"/>
                <a:cs typeface="Calibri"/>
              </a:rPr>
              <a:t>main():</a:t>
            </a: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input_file</a:t>
            </a:r>
            <a:r>
              <a:rPr lang="en-US" altLang="en-US" sz="2400" b="1" dirty="0">
                <a:solidFill>
                  <a:srgbClr val="000090"/>
                </a:solidFill>
                <a:latin typeface="+mn-lt"/>
                <a:cs typeface="Calibri"/>
              </a:rPr>
              <a:t> = open</a:t>
            </a:r>
            <a:r>
              <a:rPr lang="en-US" altLang="en-US" sz="2400" b="1" dirty="0" smtClean="0">
                <a:solidFill>
                  <a:srgbClr val="000090"/>
                </a:solidFill>
                <a:latin typeface="+mn-lt"/>
                <a:cs typeface="Calibri"/>
              </a:rPr>
              <a:t>("</a:t>
            </a:r>
            <a:r>
              <a:rPr lang="en-US" altLang="en-US" sz="2400" b="1" dirty="0" err="1" smtClean="0">
                <a:solidFill>
                  <a:srgbClr val="000090"/>
                </a:solidFill>
                <a:latin typeface="+mn-lt"/>
                <a:cs typeface="Calibri"/>
              </a:rPr>
              <a:t>AboveBoard.txt</a:t>
            </a:r>
            <a:r>
              <a:rPr lang="en-US" altLang="en-US" sz="2400" b="1" dirty="0" smtClean="0">
                <a:solidFill>
                  <a:srgbClr val="000090"/>
                </a:solidFill>
                <a:latin typeface="+mn-lt"/>
                <a:cs typeface="Calibri"/>
              </a:rPr>
              <a:t>", "r")</a:t>
            </a:r>
            <a:endParaRPr lang="en-US" altLang="en-US" sz="2400" b="1" dirty="0">
              <a:solidFill>
                <a:srgbClr val="000090"/>
              </a:solidFill>
              <a:latin typeface="+mn-lt"/>
              <a:cs typeface="Calibri"/>
            </a:endParaRP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output_file</a:t>
            </a:r>
            <a:r>
              <a:rPr lang="en-US" altLang="en-US" sz="2400" b="1" dirty="0">
                <a:solidFill>
                  <a:srgbClr val="000090"/>
                </a:solidFill>
                <a:latin typeface="+mn-lt"/>
                <a:cs typeface="Calibri"/>
              </a:rPr>
              <a:t> = open</a:t>
            </a:r>
            <a:r>
              <a:rPr lang="en-US" altLang="en-US" sz="2400" b="1" dirty="0" smtClean="0">
                <a:solidFill>
                  <a:srgbClr val="000090"/>
                </a:solidFill>
                <a:latin typeface="+mn-lt"/>
                <a:cs typeface="Calibri"/>
              </a:rPr>
              <a:t>("</a:t>
            </a:r>
            <a:r>
              <a:rPr lang="en-US" altLang="en-US" sz="2400" b="1" dirty="0" err="1" smtClean="0">
                <a:solidFill>
                  <a:srgbClr val="000090"/>
                </a:solidFill>
                <a:latin typeface="+mn-lt"/>
                <a:cs typeface="Calibri"/>
              </a:rPr>
              <a:t>OutBoard.txt</a:t>
            </a:r>
            <a:r>
              <a:rPr lang="en-US" altLang="en-US" sz="2400" b="1" dirty="0" smtClean="0">
                <a:solidFill>
                  <a:srgbClr val="000090"/>
                </a:solidFill>
                <a:latin typeface="+mn-lt"/>
                <a:cs typeface="Calibri"/>
              </a:rPr>
              <a:t>", </a:t>
            </a:r>
            <a:r>
              <a:rPr lang="fr-FR" altLang="en-US" sz="2400" b="1" dirty="0" smtClean="0">
                <a:solidFill>
                  <a:srgbClr val="000090"/>
                </a:solidFill>
                <a:latin typeface="+mn-lt"/>
                <a:cs typeface="Calibri"/>
              </a:rPr>
              <a:t>'</a:t>
            </a:r>
            <a:r>
              <a:rPr lang="en-US" altLang="en-US" sz="2400" b="1" dirty="0" smtClean="0">
                <a:solidFill>
                  <a:srgbClr val="000090"/>
                </a:solidFill>
                <a:latin typeface="+mn-lt"/>
                <a:cs typeface="Calibri"/>
              </a:rPr>
              <a:t>w</a:t>
            </a:r>
            <a:r>
              <a:rPr lang="fr-FR" altLang="en-US" sz="2400" b="1" dirty="0" smtClean="0">
                <a:solidFill>
                  <a:srgbClr val="000090"/>
                </a:solidFill>
                <a:latin typeface="+mn-lt"/>
                <a:cs typeface="Calibri"/>
              </a:rPr>
              <a:t>'</a:t>
            </a:r>
            <a:r>
              <a:rPr lang="en-US" altLang="en-US" sz="2400" b="1" dirty="0" smtClean="0">
                <a:solidFill>
                  <a:srgbClr val="000090"/>
                </a:solidFill>
                <a:latin typeface="+mn-lt"/>
                <a:cs typeface="Calibri"/>
              </a:rPr>
              <a:t>)</a:t>
            </a:r>
            <a:endParaRPr lang="en-US" altLang="en-US" sz="2400" b="1" dirty="0">
              <a:solidFill>
                <a:srgbClr val="000090"/>
              </a:solidFill>
              <a:latin typeface="+mn-lt"/>
              <a:cs typeface="Calibri"/>
            </a:endParaRP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line_list</a:t>
            </a:r>
            <a:r>
              <a:rPr lang="en-US" altLang="en-US" sz="2400" b="1" dirty="0">
                <a:solidFill>
                  <a:srgbClr val="000090"/>
                </a:solidFill>
                <a:latin typeface="+mn-lt"/>
                <a:cs typeface="Calibri"/>
              </a:rPr>
              <a:t> = </a:t>
            </a:r>
            <a:r>
              <a:rPr lang="en-US" altLang="en-US" sz="2400" b="1" dirty="0" err="1">
                <a:solidFill>
                  <a:srgbClr val="000090"/>
                </a:solidFill>
                <a:latin typeface="+mn-lt"/>
                <a:cs typeface="Calibri"/>
              </a:rPr>
              <a:t>input_file.readlines</a:t>
            </a:r>
            <a:r>
              <a:rPr lang="en-US" altLang="en-US" sz="2400" b="1" dirty="0">
                <a:solidFill>
                  <a:srgbClr val="000090"/>
                </a:solidFill>
                <a:latin typeface="+mn-lt"/>
                <a:cs typeface="Calibri"/>
              </a:rPr>
              <a:t>()</a:t>
            </a:r>
          </a:p>
          <a:p>
            <a:pPr>
              <a:lnSpc>
                <a:spcPct val="90000"/>
              </a:lnSpc>
              <a:buNone/>
              <a:tabLst>
                <a:tab pos="482600" algn="l"/>
                <a:tab pos="838200" algn="l"/>
                <a:tab pos="1257300" algn="l"/>
              </a:tabLst>
            </a:pPr>
            <a:r>
              <a:rPr lang="en-US" altLang="en-US" sz="2400" b="1" dirty="0">
                <a:solidFill>
                  <a:srgbClr val="000090"/>
                </a:solidFill>
                <a:latin typeface="+mn-lt"/>
                <a:cs typeface="Calibri"/>
              </a:rPr>
              <a:t>	for line in </a:t>
            </a:r>
            <a:r>
              <a:rPr lang="en-US" altLang="en-US" sz="2400" b="1" dirty="0" err="1">
                <a:solidFill>
                  <a:srgbClr val="000090"/>
                </a:solidFill>
                <a:latin typeface="+mn-lt"/>
                <a:cs typeface="Calibri"/>
              </a:rPr>
              <a:t>line_list</a:t>
            </a:r>
            <a:r>
              <a:rPr lang="en-US" altLang="en-US" sz="2400" b="1" dirty="0">
                <a:solidFill>
                  <a:srgbClr val="000090"/>
                </a:solidFill>
                <a:latin typeface="+mn-lt"/>
                <a:cs typeface="Calibri"/>
              </a:rPr>
              <a:t>:</a:t>
            </a:r>
          </a:p>
          <a:p>
            <a:pPr>
              <a:lnSpc>
                <a:spcPct val="90000"/>
              </a:lnSpc>
              <a:buNone/>
              <a:tabLst>
                <a:tab pos="482600" algn="l"/>
                <a:tab pos="838200" algn="l"/>
                <a:tab pos="1257300" algn="l"/>
              </a:tabLst>
            </a:pPr>
            <a:r>
              <a:rPr lang="en-US" altLang="en-US" sz="2400" b="1" dirty="0">
                <a:solidFill>
                  <a:srgbClr val="000090"/>
                </a:solidFill>
                <a:latin typeface="+mn-lt"/>
                <a:cs typeface="Calibri"/>
              </a:rPr>
              <a:t>		if line[0] == </a:t>
            </a:r>
            <a:r>
              <a:rPr lang="fr-FR" altLang="en-US" sz="2400" b="1" dirty="0" smtClean="0">
                <a:solidFill>
                  <a:srgbClr val="000090"/>
                </a:solidFill>
                <a:latin typeface="+mn-lt"/>
                <a:cs typeface="Calibri"/>
              </a:rPr>
              <a:t>'</a:t>
            </a:r>
            <a:r>
              <a:rPr lang="en-US" altLang="en-US" sz="2400" b="1" dirty="0" smtClean="0">
                <a:solidFill>
                  <a:srgbClr val="000090"/>
                </a:solidFill>
                <a:latin typeface="+mn-lt"/>
                <a:cs typeface="Calibri"/>
              </a:rPr>
              <a:t>p</a:t>
            </a:r>
            <a:r>
              <a:rPr lang="fr-FR" altLang="en-US" sz="2400" b="1" dirty="0" smtClean="0">
                <a:solidFill>
                  <a:srgbClr val="000090"/>
                </a:solidFill>
                <a:latin typeface="+mn-lt"/>
                <a:cs typeface="Calibri"/>
              </a:rPr>
              <a:t>'</a:t>
            </a:r>
            <a:r>
              <a:rPr lang="en-US" altLang="en-US" sz="2400" b="1" dirty="0" smtClean="0">
                <a:solidFill>
                  <a:srgbClr val="000090"/>
                </a:solidFill>
                <a:latin typeface="+mn-lt"/>
                <a:cs typeface="Calibri"/>
              </a:rPr>
              <a:t> </a:t>
            </a:r>
            <a:r>
              <a:rPr lang="en-US" altLang="en-US" sz="2400" b="1" dirty="0">
                <a:solidFill>
                  <a:srgbClr val="000090"/>
                </a:solidFill>
                <a:latin typeface="+mn-lt"/>
                <a:cs typeface="Calibri"/>
              </a:rPr>
              <a:t>or line[0] == </a:t>
            </a:r>
            <a:r>
              <a:rPr lang="fr-FR" altLang="en-US" sz="2400" b="1" dirty="0" smtClean="0">
                <a:solidFill>
                  <a:srgbClr val="000090"/>
                </a:solidFill>
                <a:latin typeface="+mn-lt"/>
                <a:cs typeface="Calibri"/>
              </a:rPr>
              <a:t>'</a:t>
            </a:r>
            <a:r>
              <a:rPr lang="en-US" altLang="en-US" sz="2400" b="1" dirty="0" smtClean="0">
                <a:solidFill>
                  <a:srgbClr val="000090"/>
                </a:solidFill>
                <a:latin typeface="+mn-lt"/>
                <a:cs typeface="Calibri"/>
              </a:rPr>
              <a:t>A</a:t>
            </a:r>
            <a:r>
              <a:rPr lang="fr-FR" altLang="en-US" sz="2400" b="1" dirty="0" smtClean="0">
                <a:solidFill>
                  <a:srgbClr val="000090"/>
                </a:solidFill>
                <a:latin typeface="+mn-lt"/>
                <a:cs typeface="Calibri"/>
              </a:rPr>
              <a:t>'</a:t>
            </a:r>
            <a:r>
              <a:rPr lang="en-US" altLang="en-US" sz="2400" b="1" dirty="0" smtClean="0">
                <a:solidFill>
                  <a:srgbClr val="000090"/>
                </a:solidFill>
                <a:latin typeface="+mn-lt"/>
                <a:cs typeface="Calibri"/>
              </a:rPr>
              <a:t>:</a:t>
            </a:r>
            <a:endParaRPr lang="en-US" altLang="en-US" sz="2400" b="1" dirty="0">
              <a:solidFill>
                <a:srgbClr val="000090"/>
              </a:solidFill>
              <a:latin typeface="+mn-lt"/>
              <a:cs typeface="Calibri"/>
            </a:endParaRP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output_file.write</a:t>
            </a:r>
            <a:r>
              <a:rPr lang="en-US" altLang="en-US" sz="2400" b="1" dirty="0">
                <a:solidFill>
                  <a:srgbClr val="000090"/>
                </a:solidFill>
                <a:latin typeface="+mn-lt"/>
                <a:cs typeface="Calibri"/>
              </a:rPr>
              <a:t>(line)</a:t>
            </a: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input_file.close</a:t>
            </a:r>
            <a:r>
              <a:rPr lang="en-US" altLang="en-US" sz="2400" b="1" dirty="0">
                <a:solidFill>
                  <a:srgbClr val="000090"/>
                </a:solidFill>
                <a:latin typeface="+mn-lt"/>
                <a:cs typeface="Calibri"/>
              </a:rPr>
              <a:t>()</a:t>
            </a: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a:solidFill>
                  <a:srgbClr val="000090"/>
                </a:solidFill>
                <a:latin typeface="+mn-lt"/>
                <a:cs typeface="Calibri"/>
              </a:rPr>
              <a:t>output_file.close</a:t>
            </a:r>
            <a:r>
              <a:rPr lang="en-US" altLang="en-US" sz="2400" b="1" dirty="0">
                <a:solidFill>
                  <a:srgbClr val="000090"/>
                </a:solidFill>
                <a:latin typeface="+mn-lt"/>
                <a:cs typeface="Calibri"/>
              </a:rPr>
              <a:t>()</a:t>
            </a:r>
          </a:p>
          <a:p>
            <a:pPr>
              <a:lnSpc>
                <a:spcPct val="90000"/>
              </a:lnSpc>
              <a:buNone/>
              <a:tabLst>
                <a:tab pos="482600" algn="l"/>
                <a:tab pos="838200" algn="l"/>
                <a:tab pos="1257300" algn="l"/>
              </a:tabLst>
            </a:pPr>
            <a:endParaRPr lang="en-US" altLang="en-US" sz="2400" b="1" dirty="0" smtClean="0">
              <a:solidFill>
                <a:srgbClr val="000090"/>
              </a:solidFill>
              <a:latin typeface="+mn-lt"/>
              <a:cs typeface="Calibri"/>
            </a:endParaRPr>
          </a:p>
          <a:p>
            <a:pPr>
              <a:lnSpc>
                <a:spcPct val="90000"/>
              </a:lnSpc>
              <a:buNone/>
              <a:tabLst>
                <a:tab pos="482600" algn="l"/>
                <a:tab pos="838200" algn="l"/>
                <a:tab pos="1257300" algn="l"/>
              </a:tabLst>
            </a:pPr>
            <a:r>
              <a:rPr lang="en-US" altLang="en-US" sz="2400" b="1" dirty="0" smtClean="0">
                <a:solidFill>
                  <a:srgbClr val="000090"/>
                </a:solidFill>
                <a:latin typeface="Calibri"/>
                <a:cs typeface="Calibri"/>
              </a:rPr>
              <a:t>main</a:t>
            </a:r>
            <a:r>
              <a:rPr lang="en-US" altLang="en-US" sz="2400" b="1" dirty="0">
                <a:solidFill>
                  <a:srgbClr val="000090"/>
                </a:solidFill>
                <a:latin typeface="Calibri"/>
                <a:cs typeface="Calibri"/>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pic>
        <p:nvPicPr>
          <p:cNvPr id="5" name="Picture 4"/>
          <p:cNvPicPr>
            <a:picLocks noChangeAspect="1"/>
          </p:cNvPicPr>
          <p:nvPr/>
        </p:nvPicPr>
        <p:blipFill>
          <a:blip r:embed="rId3"/>
          <a:stretch>
            <a:fillRect/>
          </a:stretch>
        </p:blipFill>
        <p:spPr>
          <a:xfrm>
            <a:off x="3733800" y="4508500"/>
            <a:ext cx="4419396" cy="2311400"/>
          </a:xfrm>
          <a:prstGeom prst="rect">
            <a:avLst/>
          </a:prstGeom>
          <a:ln>
            <a:solidFill>
              <a:srgbClr val="000090"/>
            </a:solidFill>
          </a:ln>
        </p:spPr>
      </p:pic>
      <p:pic>
        <p:nvPicPr>
          <p:cNvPr id="9" name="Picture 8"/>
          <p:cNvPicPr>
            <a:picLocks noChangeAspect="1"/>
          </p:cNvPicPr>
          <p:nvPr/>
        </p:nvPicPr>
        <p:blipFill>
          <a:blip r:embed="rId4"/>
          <a:stretch>
            <a:fillRect/>
          </a:stretch>
        </p:blipFill>
        <p:spPr>
          <a:xfrm>
            <a:off x="6036087" y="762000"/>
            <a:ext cx="3107913" cy="2971800"/>
          </a:xfrm>
          <a:prstGeom prst="rect">
            <a:avLst/>
          </a:prstGeom>
          <a:ln>
            <a:solidFill>
              <a:srgbClr val="000090"/>
            </a:solidFill>
          </a:ln>
        </p:spPr>
      </p:pic>
    </p:spTree>
    <p:extLst>
      <p:ext uri="{BB962C8B-B14F-4D97-AF65-F5344CB8AC3E}">
        <p14:creationId xmlns:p14="http://schemas.microsoft.com/office/powerpoint/2010/main" val="167996468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Complete the function</a:t>
            </a:r>
            <a:endParaRPr lang="en-NZ" dirty="0"/>
          </a:p>
        </p:txBody>
      </p:sp>
      <p:sp>
        <p:nvSpPr>
          <p:cNvPr id="3" name="Content Placeholder 2"/>
          <p:cNvSpPr>
            <a:spLocks noGrp="1"/>
          </p:cNvSpPr>
          <p:nvPr>
            <p:ph sz="quarter" idx="1"/>
          </p:nvPr>
        </p:nvSpPr>
        <p:spPr>
          <a:xfrm>
            <a:off x="152400" y="457200"/>
            <a:ext cx="5486400" cy="1981200"/>
          </a:xfrm>
        </p:spPr>
        <p:txBody>
          <a:bodyPr>
            <a:normAutofit fontScale="92500" lnSpcReduction="10000"/>
          </a:bodyPr>
          <a:lstStyle/>
          <a:p>
            <a:r>
              <a:rPr lang="en-US" sz="2800" dirty="0" smtClean="0">
                <a:ea typeface="ＭＳ Ｐゴシック" charset="0"/>
                <a:cs typeface="ＭＳ Ｐゴシック" charset="0"/>
              </a:rPr>
              <a:t>Complete the </a:t>
            </a:r>
            <a:r>
              <a:rPr lang="en-US" sz="2800" dirty="0" err="1">
                <a:ea typeface="ＭＳ Ｐゴシック" charset="0"/>
                <a:cs typeface="ＭＳ Ｐゴシック" charset="0"/>
              </a:rPr>
              <a:t>get_percent_vowels</a:t>
            </a:r>
            <a:r>
              <a:rPr lang="en-US" sz="2800" dirty="0">
                <a:ea typeface="ＭＳ Ｐゴシック" charset="0"/>
                <a:cs typeface="ＭＳ Ｐゴシック" charset="0"/>
              </a:rPr>
              <a:t>() function which returns the percentage of letters in the text </a:t>
            </a:r>
            <a:r>
              <a:rPr lang="en-US" sz="2800" dirty="0" smtClean="0">
                <a:ea typeface="ＭＳ Ｐゴシック" charset="0"/>
                <a:cs typeface="ＭＳ Ｐゴシック" charset="0"/>
              </a:rPr>
              <a:t>(rounded to a </a:t>
            </a:r>
            <a:r>
              <a:rPr lang="en-US" sz="2800" dirty="0">
                <a:ea typeface="ＭＳ Ｐゴシック" charset="0"/>
                <a:cs typeface="ＭＳ Ｐゴシック" charset="0"/>
              </a:rPr>
              <a:t>whole number) which are vowels. </a:t>
            </a:r>
            <a:r>
              <a:rPr lang="en-US" sz="2800" dirty="0" smtClean="0">
                <a:ea typeface="ＭＳ Ｐゴシック" charset="0"/>
                <a:cs typeface="ＭＳ Ｐゴシック" charset="0"/>
              </a:rPr>
              <a:t>Ignore all </a:t>
            </a:r>
            <a:r>
              <a:rPr lang="en-US" sz="2800" dirty="0">
                <a:ea typeface="ＭＳ Ｐゴシック" charset="0"/>
                <a:cs typeface="ＭＳ Ｐゴシック" charset="0"/>
              </a:rPr>
              <a:t>spaces.</a:t>
            </a:r>
          </a:p>
          <a:p>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25</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4" name="Text Box 9"/>
          <p:cNvSpPr txBox="1">
            <a:spLocks noChangeArrowheads="1"/>
          </p:cNvSpPr>
          <p:nvPr/>
        </p:nvSpPr>
        <p:spPr bwMode="auto">
          <a:xfrm>
            <a:off x="228600" y="2590800"/>
            <a:ext cx="8458200" cy="423419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smtClean="0">
                <a:solidFill>
                  <a:srgbClr val="000090"/>
                </a:solidFill>
                <a:latin typeface="+mn-lt"/>
                <a:cs typeface="Courier"/>
              </a:rPr>
              <a:t>def</a:t>
            </a:r>
            <a:r>
              <a:rPr lang="da-DK" sz="2400" b="1" dirty="0" smtClean="0">
                <a:solidFill>
                  <a:srgbClr val="000090"/>
                </a:solidFill>
                <a:latin typeface="+mn-lt"/>
                <a:cs typeface="Courier"/>
              </a:rPr>
              <a:t> </a:t>
            </a:r>
            <a:r>
              <a:rPr lang="en-US" sz="2400" b="1" dirty="0" err="1" smtClean="0">
                <a:solidFill>
                  <a:srgbClr val="0000FF"/>
                </a:solidFill>
                <a:cs typeface="Calibri"/>
              </a:rPr>
              <a:t>get_p</a:t>
            </a:r>
            <a:r>
              <a:rPr lang="en-US" altLang="en-US" sz="2400" b="1" dirty="0" err="1" smtClean="0">
                <a:solidFill>
                  <a:srgbClr val="0000FF"/>
                </a:solidFill>
                <a:cs typeface="Calibri"/>
              </a:rPr>
              <a:t>ercent_vowels</a:t>
            </a:r>
            <a:r>
              <a:rPr lang="da-DK" sz="2400" b="1" dirty="0" smtClean="0">
                <a:solidFill>
                  <a:srgbClr val="0000FF"/>
                </a:solidFill>
                <a:latin typeface="+mn-lt"/>
                <a:cs typeface="Courier"/>
              </a:rPr>
              <a:t>(</a:t>
            </a:r>
            <a:r>
              <a:rPr lang="da-DK" sz="2400" b="1" dirty="0" err="1" smtClean="0">
                <a:solidFill>
                  <a:srgbClr val="000090"/>
                </a:solidFill>
                <a:latin typeface="+mn-lt"/>
                <a:cs typeface="Courier"/>
              </a:rPr>
              <a:t>filename</a:t>
            </a:r>
            <a:r>
              <a:rPr lang="da-DK" sz="2400" b="1" dirty="0" smtClean="0">
                <a:solidFill>
                  <a:srgbClr val="0000FF"/>
                </a:solidFill>
                <a:latin typeface="+mn-lt"/>
                <a:cs typeface="Courier"/>
              </a:rPr>
              <a:t>)</a:t>
            </a:r>
            <a:r>
              <a:rPr lang="da-DK" sz="2400" b="1" dirty="0">
                <a:solidFill>
                  <a:srgbClr val="000090"/>
                </a:solidFill>
                <a:latin typeface="+mn-lt"/>
                <a:cs typeface="Courier"/>
              </a:rPr>
              <a:t>:</a:t>
            </a:r>
          </a:p>
          <a:p>
            <a:pPr>
              <a:spcBef>
                <a:spcPct val="0"/>
              </a:spcBef>
              <a:buClrTx/>
              <a:buNone/>
              <a:tabLst>
                <a:tab pos="533400" algn="l"/>
              </a:tabLst>
              <a:defRPr/>
            </a:pPr>
            <a:r>
              <a:rPr lang="da-DK" sz="2400" b="1" dirty="0" smtClean="0">
                <a:solidFill>
                  <a:srgbClr val="000090"/>
                </a:solidFill>
                <a:latin typeface="+mn-lt"/>
                <a:cs typeface="Courier"/>
              </a:rPr>
              <a:t>	</a:t>
            </a:r>
            <a:r>
              <a:rPr lang="da-DK" sz="2400" b="1" dirty="0" err="1" smtClean="0">
                <a:solidFill>
                  <a:srgbClr val="000090"/>
                </a:solidFill>
                <a:latin typeface="+mn-lt"/>
                <a:cs typeface="Courier"/>
              </a:rPr>
              <a:t>vowels</a:t>
            </a:r>
            <a:r>
              <a:rPr lang="da-DK" sz="2400" b="1" dirty="0" smtClean="0">
                <a:solidFill>
                  <a:srgbClr val="000090"/>
                </a:solidFill>
                <a:latin typeface="+mn-lt"/>
                <a:cs typeface="Courier"/>
              </a:rPr>
              <a:t> = "</a:t>
            </a:r>
            <a:r>
              <a:rPr lang="da-DK" sz="2400" b="1" dirty="0" err="1" smtClean="0">
                <a:solidFill>
                  <a:srgbClr val="000090"/>
                </a:solidFill>
                <a:latin typeface="+mn-lt"/>
                <a:cs typeface="Courier"/>
              </a:rPr>
              <a:t>aeiouAEIOU</a:t>
            </a:r>
            <a:r>
              <a:rPr lang="da-DK" sz="2400" b="1" dirty="0" smtClean="0">
                <a:solidFill>
                  <a:srgbClr val="000090"/>
                </a:solidFill>
                <a:latin typeface="+mn-lt"/>
                <a:cs typeface="Courier"/>
              </a:rPr>
              <a:t>"</a:t>
            </a:r>
          </a:p>
          <a:p>
            <a:pPr>
              <a:spcBef>
                <a:spcPct val="0"/>
              </a:spcBef>
              <a:buClrTx/>
              <a:buNone/>
              <a:tabLst>
                <a:tab pos="533400" algn="l"/>
              </a:tabLst>
              <a:defRPr/>
            </a:pPr>
            <a:endParaRPr lang="da-DK" sz="2400" b="1" dirty="0" smtClean="0">
              <a:solidFill>
                <a:srgbClr val="000090"/>
              </a:solidFill>
              <a:latin typeface="+mn-lt"/>
              <a:cs typeface="Courier"/>
            </a:endParaRPr>
          </a:p>
          <a:p>
            <a:pPr>
              <a:spcBef>
                <a:spcPct val="0"/>
              </a:spcBef>
              <a:buClrTx/>
              <a:buNone/>
              <a:tabLst>
                <a:tab pos="533400" algn="l"/>
              </a:tabLst>
              <a:defRPr/>
            </a:pPr>
            <a:endParaRPr lang="da-DK" sz="2400" b="1" dirty="0" smtClean="0">
              <a:solidFill>
                <a:srgbClr val="000090"/>
              </a:solidFill>
              <a:latin typeface="+mn-lt"/>
              <a:cs typeface="Courier"/>
            </a:endParaRPr>
          </a:p>
          <a:p>
            <a:pPr>
              <a:spcBef>
                <a:spcPct val="0"/>
              </a:spcBef>
              <a:buClrTx/>
              <a:buNone/>
              <a:tabLst>
                <a:tab pos="533400" algn="l"/>
              </a:tabLst>
              <a:defRPr/>
            </a:pPr>
            <a:endParaRPr lang="da-DK" sz="1800" b="1" dirty="0" smtClean="0">
              <a:solidFill>
                <a:srgbClr val="000090"/>
              </a:solidFill>
              <a:latin typeface="+mn-lt"/>
              <a:cs typeface="Courier"/>
            </a:endParaRPr>
          </a:p>
          <a:p>
            <a:pPr>
              <a:spcBef>
                <a:spcPct val="0"/>
              </a:spcBef>
              <a:buClrTx/>
              <a:buNone/>
              <a:tabLst>
                <a:tab pos="533400" algn="l"/>
              </a:tabLst>
              <a:defRPr/>
            </a:pPr>
            <a:endParaRPr lang="da-DK" sz="2400" b="1" dirty="0">
              <a:solidFill>
                <a:srgbClr val="000090"/>
              </a:solidFill>
              <a:latin typeface="+mn-lt"/>
              <a:cs typeface="Courier"/>
            </a:endParaRPr>
          </a:p>
          <a:p>
            <a:pPr>
              <a:lnSpc>
                <a:spcPct val="90000"/>
              </a:lnSpc>
              <a:buNone/>
              <a:tabLst>
                <a:tab pos="419100" algn="l"/>
                <a:tab pos="838200" algn="l"/>
                <a:tab pos="1257300" algn="l"/>
              </a:tabLst>
            </a:pPr>
            <a:r>
              <a:rPr lang="en-US" altLang="en-US" sz="2400" b="1" dirty="0" err="1" smtClean="0">
                <a:solidFill>
                  <a:srgbClr val="000090"/>
                </a:solidFill>
                <a:latin typeface="+mn-lt"/>
                <a:cs typeface="Calibri"/>
              </a:rPr>
              <a:t>def</a:t>
            </a:r>
            <a:r>
              <a:rPr lang="en-US" altLang="en-US" sz="2400" b="1" dirty="0" smtClean="0">
                <a:solidFill>
                  <a:srgbClr val="000090"/>
                </a:solidFill>
                <a:latin typeface="+mn-lt"/>
                <a:cs typeface="Calibri"/>
              </a:rPr>
              <a:t> </a:t>
            </a:r>
            <a:r>
              <a:rPr lang="en-US" altLang="en-US" sz="2400" b="1" dirty="0">
                <a:solidFill>
                  <a:srgbClr val="000090"/>
                </a:solidFill>
                <a:latin typeface="+mn-lt"/>
                <a:cs typeface="Calibri"/>
              </a:rPr>
              <a:t>main():</a:t>
            </a: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smtClean="0">
                <a:solidFill>
                  <a:srgbClr val="000090"/>
                </a:solidFill>
                <a:latin typeface="+mn-lt"/>
                <a:cs typeface="Calibri"/>
              </a:rPr>
              <a:t>input_f</a:t>
            </a:r>
            <a:r>
              <a:rPr lang="en-US" altLang="en-US" sz="2400" b="1" dirty="0" smtClean="0">
                <a:solidFill>
                  <a:srgbClr val="000090"/>
                </a:solidFill>
                <a:latin typeface="+mn-lt"/>
                <a:cs typeface="Calibri"/>
              </a:rPr>
              <a:t> = "</a:t>
            </a:r>
            <a:r>
              <a:rPr lang="en-US" altLang="en-US" sz="2400" b="1" dirty="0" err="1" smtClean="0">
                <a:solidFill>
                  <a:srgbClr val="000090"/>
                </a:solidFill>
                <a:latin typeface="+mn-lt"/>
                <a:cs typeface="Calibri"/>
              </a:rPr>
              <a:t>PoetryPrize.txt</a:t>
            </a:r>
            <a:r>
              <a:rPr lang="en-US" altLang="en-US" sz="2400" b="1" dirty="0" smtClean="0">
                <a:solidFill>
                  <a:srgbClr val="000090"/>
                </a:solidFill>
                <a:latin typeface="+mn-lt"/>
                <a:cs typeface="Calibri"/>
              </a:rPr>
              <a:t>"</a:t>
            </a:r>
          </a:p>
          <a:p>
            <a:pPr>
              <a:lnSpc>
                <a:spcPct val="90000"/>
              </a:lnSpc>
              <a:buNone/>
              <a:tabLst>
                <a:tab pos="482600" algn="l"/>
                <a:tab pos="838200" algn="l"/>
                <a:tab pos="1257300" algn="l"/>
              </a:tabLst>
            </a:pPr>
            <a:r>
              <a:rPr lang="en-US" altLang="en-US" sz="2400" b="1" dirty="0">
                <a:solidFill>
                  <a:srgbClr val="000090"/>
                </a:solidFill>
                <a:latin typeface="+mn-lt"/>
                <a:cs typeface="Calibri"/>
              </a:rPr>
              <a:t>	</a:t>
            </a:r>
            <a:r>
              <a:rPr lang="en-US" altLang="en-US" sz="2400" b="1" dirty="0" err="1" smtClean="0">
                <a:solidFill>
                  <a:srgbClr val="000090"/>
                </a:solidFill>
                <a:latin typeface="+mn-lt"/>
                <a:cs typeface="Calibri"/>
              </a:rPr>
              <a:t>percent_vowels</a:t>
            </a:r>
            <a:r>
              <a:rPr lang="en-US" altLang="en-US" sz="2400" b="1" dirty="0" smtClean="0">
                <a:solidFill>
                  <a:srgbClr val="000090"/>
                </a:solidFill>
                <a:latin typeface="+mn-lt"/>
                <a:cs typeface="Calibri"/>
              </a:rPr>
              <a:t> </a:t>
            </a:r>
            <a:r>
              <a:rPr lang="en-US" altLang="en-US" sz="2400" b="1" dirty="0">
                <a:solidFill>
                  <a:srgbClr val="000090"/>
                </a:solidFill>
                <a:latin typeface="+mn-lt"/>
                <a:cs typeface="Calibri"/>
              </a:rPr>
              <a:t>= </a:t>
            </a:r>
            <a:r>
              <a:rPr lang="en-US" sz="2400" b="1" dirty="0" err="1" smtClean="0">
                <a:solidFill>
                  <a:srgbClr val="0000FF"/>
                </a:solidFill>
                <a:cs typeface="Calibri"/>
              </a:rPr>
              <a:t>get_p</a:t>
            </a:r>
            <a:r>
              <a:rPr lang="en-US" altLang="en-US" sz="2400" b="1" dirty="0" err="1" smtClean="0">
                <a:solidFill>
                  <a:srgbClr val="0000FF"/>
                </a:solidFill>
                <a:cs typeface="Calibri"/>
              </a:rPr>
              <a:t>ercent_vowels</a:t>
            </a:r>
            <a:r>
              <a:rPr lang="en-US" altLang="en-US" sz="2400" b="1" dirty="0" smtClean="0">
                <a:solidFill>
                  <a:srgbClr val="0000FF"/>
                </a:solidFill>
                <a:latin typeface="+mn-lt"/>
                <a:cs typeface="Calibri"/>
              </a:rPr>
              <a:t>(</a:t>
            </a:r>
            <a:r>
              <a:rPr lang="en-US" altLang="en-US" sz="2400" b="1" dirty="0" err="1" smtClean="0">
                <a:solidFill>
                  <a:srgbClr val="000090"/>
                </a:solidFill>
                <a:latin typeface="+mn-lt"/>
                <a:cs typeface="Calibri"/>
              </a:rPr>
              <a:t>input_f</a:t>
            </a:r>
            <a:r>
              <a:rPr lang="en-US" altLang="en-US" sz="2400" b="1" dirty="0" smtClean="0">
                <a:solidFill>
                  <a:srgbClr val="0000FF"/>
                </a:solidFill>
                <a:latin typeface="+mn-lt"/>
                <a:cs typeface="Calibri"/>
              </a:rPr>
              <a:t>)</a:t>
            </a:r>
            <a:endParaRPr lang="en-US" altLang="en-US" sz="2400" b="1" dirty="0">
              <a:solidFill>
                <a:srgbClr val="0000FF"/>
              </a:solidFill>
              <a:latin typeface="+mn-lt"/>
              <a:cs typeface="Calibri"/>
            </a:endParaRPr>
          </a:p>
          <a:p>
            <a:pPr>
              <a:lnSpc>
                <a:spcPct val="90000"/>
              </a:lnSpc>
              <a:buNone/>
              <a:tabLst>
                <a:tab pos="482600" algn="l"/>
                <a:tab pos="838200" algn="l"/>
                <a:tab pos="1257300" algn="l"/>
              </a:tabLst>
            </a:pPr>
            <a:r>
              <a:rPr lang="en-US" altLang="en-US" sz="2400" b="1" dirty="0">
                <a:solidFill>
                  <a:srgbClr val="000090"/>
                </a:solidFill>
                <a:latin typeface="+mn-lt"/>
                <a:cs typeface="Calibri"/>
              </a:rPr>
              <a:t>	print</a:t>
            </a:r>
            <a:r>
              <a:rPr lang="en-US" altLang="en-US" sz="2400" b="1" dirty="0" smtClean="0">
                <a:solidFill>
                  <a:srgbClr val="000090"/>
                </a:solidFill>
                <a:latin typeface="+mn-lt"/>
                <a:cs typeface="Calibri"/>
              </a:rPr>
              <a:t>(</a:t>
            </a:r>
            <a:r>
              <a:rPr lang="en-US" altLang="en-US" sz="2400" b="1" dirty="0" err="1" smtClean="0">
                <a:solidFill>
                  <a:srgbClr val="000090"/>
                </a:solidFill>
                <a:cs typeface="Calibri"/>
              </a:rPr>
              <a:t>str</a:t>
            </a:r>
            <a:r>
              <a:rPr lang="en-US" altLang="en-US" sz="2400" b="1" dirty="0" smtClean="0">
                <a:solidFill>
                  <a:srgbClr val="000090"/>
                </a:solidFill>
                <a:cs typeface="Calibri"/>
              </a:rPr>
              <a:t>(</a:t>
            </a:r>
            <a:r>
              <a:rPr lang="en-US" altLang="en-US" sz="2400" b="1" dirty="0" err="1" smtClean="0">
                <a:solidFill>
                  <a:srgbClr val="000090"/>
                </a:solidFill>
                <a:cs typeface="Calibri"/>
              </a:rPr>
              <a:t>percent_vowels</a:t>
            </a:r>
            <a:r>
              <a:rPr lang="en-US" altLang="en-US" sz="2400" b="1" dirty="0" smtClean="0">
                <a:solidFill>
                  <a:srgbClr val="000090"/>
                </a:solidFill>
                <a:latin typeface="+mn-lt"/>
                <a:cs typeface="Calibri"/>
              </a:rPr>
              <a:t>) + "% are vowels")</a:t>
            </a:r>
          </a:p>
          <a:p>
            <a:pPr>
              <a:lnSpc>
                <a:spcPct val="90000"/>
              </a:lnSpc>
              <a:buNone/>
              <a:tabLst>
                <a:tab pos="482600" algn="l"/>
                <a:tab pos="838200" algn="l"/>
                <a:tab pos="1257300" algn="l"/>
              </a:tabLst>
            </a:pPr>
            <a:r>
              <a:rPr lang="en-US" altLang="en-US" sz="2400" b="1" dirty="0" smtClean="0">
                <a:solidFill>
                  <a:srgbClr val="000090"/>
                </a:solidFill>
                <a:latin typeface="Calibri"/>
                <a:cs typeface="Calibri"/>
              </a:rPr>
              <a:t>main</a:t>
            </a:r>
            <a:r>
              <a:rPr lang="en-US" altLang="en-US" sz="2400" b="1" dirty="0">
                <a:solidFill>
                  <a:srgbClr val="000090"/>
                </a:solidFill>
                <a:latin typeface="Calibri"/>
                <a:cs typeface="Calibri"/>
              </a:rPr>
              <a:t>()</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15" name="TextBox 14"/>
          <p:cNvSpPr txBox="1"/>
          <p:nvPr/>
        </p:nvSpPr>
        <p:spPr>
          <a:xfrm>
            <a:off x="6172200" y="6488668"/>
            <a:ext cx="2971800" cy="369332"/>
          </a:xfrm>
          <a:prstGeom prst="rect">
            <a:avLst/>
          </a:prstGeom>
          <a:solidFill>
            <a:srgbClr val="E3EBF3"/>
          </a:solidFill>
          <a:ln>
            <a:solidFill>
              <a:srgbClr val="0000FF"/>
            </a:solidFill>
          </a:ln>
        </p:spPr>
        <p:txBody>
          <a:bodyPr wrap="square" rtlCol="0">
            <a:spAutoFit/>
          </a:bodyPr>
          <a:lstStyle/>
          <a:p>
            <a:r>
              <a:rPr lang="en-US" b="1" dirty="0" smtClean="0">
                <a:solidFill>
                  <a:srgbClr val="000090"/>
                </a:solidFill>
                <a:latin typeface="Courier"/>
                <a:cs typeface="Courier"/>
              </a:rPr>
              <a:t>31% are vowels</a:t>
            </a:r>
            <a:endParaRPr lang="en-US" b="1" dirty="0">
              <a:solidFill>
                <a:srgbClr val="000090"/>
              </a:solidFill>
              <a:latin typeface="Courier"/>
              <a:cs typeface="Courier"/>
            </a:endParaRPr>
          </a:p>
        </p:txBody>
      </p:sp>
      <p:pic>
        <p:nvPicPr>
          <p:cNvPr id="5" name="Picture 4"/>
          <p:cNvPicPr>
            <a:picLocks noChangeAspect="1"/>
          </p:cNvPicPr>
          <p:nvPr/>
        </p:nvPicPr>
        <p:blipFill>
          <a:blip r:embed="rId3"/>
          <a:stretch>
            <a:fillRect/>
          </a:stretch>
        </p:blipFill>
        <p:spPr>
          <a:xfrm>
            <a:off x="5403735" y="990600"/>
            <a:ext cx="3740265" cy="2292153"/>
          </a:xfrm>
          <a:prstGeom prst="rect">
            <a:avLst/>
          </a:prstGeom>
          <a:ln>
            <a:solidFill>
              <a:srgbClr val="000090"/>
            </a:solidFill>
          </a:ln>
        </p:spPr>
      </p:pic>
    </p:spTree>
    <p:extLst>
      <p:ext uri="{BB962C8B-B14F-4D97-AF65-F5344CB8AC3E}">
        <p14:creationId xmlns:p14="http://schemas.microsoft.com/office/powerpoint/2010/main" val="175768821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Complete the function</a:t>
            </a:r>
            <a:endParaRPr lang="en-NZ" dirty="0"/>
          </a:p>
        </p:txBody>
      </p:sp>
      <p:sp>
        <p:nvSpPr>
          <p:cNvPr id="3" name="Content Placeholder 2"/>
          <p:cNvSpPr>
            <a:spLocks noGrp="1"/>
          </p:cNvSpPr>
          <p:nvPr>
            <p:ph sz="quarter" idx="1"/>
          </p:nvPr>
        </p:nvSpPr>
        <p:spPr>
          <a:xfrm>
            <a:off x="152400" y="609600"/>
            <a:ext cx="8991600" cy="5791200"/>
          </a:xfrm>
        </p:spPr>
        <p:txBody>
          <a:bodyPr>
            <a:normAutofit/>
          </a:bodyPr>
          <a:lstStyle/>
          <a:p>
            <a:r>
              <a:rPr lang="en-US" sz="2800" dirty="0" smtClean="0">
                <a:ea typeface="ＭＳ Ｐゴシック" charset="0"/>
                <a:cs typeface="ＭＳ Ｐゴシック" charset="0"/>
              </a:rPr>
              <a:t>The </a:t>
            </a:r>
            <a:r>
              <a:rPr lang="en-US" sz="2800" dirty="0" err="1">
                <a:ea typeface="ＭＳ Ｐゴシック" charset="0"/>
                <a:cs typeface="ＭＳ Ｐゴシック" charset="0"/>
              </a:rPr>
              <a:t>copy_file</a:t>
            </a:r>
            <a:r>
              <a:rPr lang="en-US" sz="2800" dirty="0">
                <a:ea typeface="ＭＳ Ｐゴシック" charset="0"/>
                <a:cs typeface="ＭＳ Ｐゴシック" charset="0"/>
              </a:rPr>
              <a:t>() function</a:t>
            </a:r>
            <a:r>
              <a:rPr lang="en-NZ" altLang="en-US" sz="2800" dirty="0"/>
              <a:t> takes the names of an input file and an output file, copies data from the input file to the output file and returns a string made up of the first and last characters in the file.</a:t>
            </a:r>
          </a:p>
          <a:p>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26</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 Box 9"/>
          <p:cNvSpPr txBox="1">
            <a:spLocks noChangeArrowheads="1"/>
          </p:cNvSpPr>
          <p:nvPr/>
        </p:nvSpPr>
        <p:spPr bwMode="auto">
          <a:xfrm>
            <a:off x="228600" y="2667000"/>
            <a:ext cx="8458200" cy="403187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marL="4763" indent="-4763">
              <a:spcBef>
                <a:spcPct val="0"/>
              </a:spcBef>
              <a:buClrTx/>
              <a:buNone/>
              <a:tabLst>
                <a:tab pos="419100" algn="l"/>
                <a:tab pos="838200" algn="l"/>
                <a:tab pos="1257300" algn="l"/>
              </a:tabLst>
              <a:defRPr/>
            </a:pPr>
            <a:r>
              <a:rPr lang="da-DK" sz="2400" b="1" dirty="0" err="1">
                <a:solidFill>
                  <a:srgbClr val="000090"/>
                </a:solidFill>
                <a:cs typeface="Courier"/>
              </a:rPr>
              <a:t>def</a:t>
            </a:r>
            <a:r>
              <a:rPr lang="da-DK" sz="2400" b="1" dirty="0">
                <a:solidFill>
                  <a:srgbClr val="000090"/>
                </a:solidFill>
                <a:cs typeface="Courier"/>
              </a:rPr>
              <a:t> </a:t>
            </a:r>
            <a:r>
              <a:rPr lang="en-US" altLang="en-US" sz="2400" b="1" dirty="0" err="1">
                <a:solidFill>
                  <a:srgbClr val="0000FF"/>
                </a:solidFill>
                <a:cs typeface="Calibri"/>
              </a:rPr>
              <a:t>copy_file</a:t>
            </a:r>
            <a:r>
              <a:rPr lang="da-DK" sz="2400" b="1" dirty="0">
                <a:solidFill>
                  <a:srgbClr val="0000FF"/>
                </a:solidFill>
                <a:cs typeface="Courier"/>
              </a:rPr>
              <a:t>(</a:t>
            </a:r>
            <a:r>
              <a:rPr lang="da-DK" sz="2400" b="1" dirty="0" err="1">
                <a:solidFill>
                  <a:srgbClr val="000090"/>
                </a:solidFill>
                <a:cs typeface="Courier"/>
              </a:rPr>
              <a:t>filename_in</a:t>
            </a:r>
            <a:r>
              <a:rPr lang="da-DK" sz="2400" b="1" dirty="0">
                <a:solidFill>
                  <a:srgbClr val="000090"/>
                </a:solidFill>
                <a:cs typeface="Courier"/>
              </a:rPr>
              <a:t>, </a:t>
            </a:r>
            <a:r>
              <a:rPr lang="da-DK" sz="2400" b="1" dirty="0" err="1">
                <a:solidFill>
                  <a:srgbClr val="000090"/>
                </a:solidFill>
                <a:cs typeface="Courier"/>
              </a:rPr>
              <a:t>filename_out</a:t>
            </a:r>
            <a:r>
              <a:rPr lang="da-DK" sz="2400" b="1" dirty="0">
                <a:solidFill>
                  <a:srgbClr val="0000FF"/>
                </a:solidFill>
                <a:cs typeface="Courier"/>
              </a:rPr>
              <a:t>)</a:t>
            </a:r>
            <a:r>
              <a:rPr lang="da-DK" sz="2400" b="1" dirty="0">
                <a:solidFill>
                  <a:srgbClr val="000090"/>
                </a:solidFill>
                <a:cs typeface="Courier"/>
              </a:rPr>
              <a:t>:</a:t>
            </a:r>
          </a:p>
          <a:p>
            <a:pPr>
              <a:spcBef>
                <a:spcPct val="0"/>
              </a:spcBef>
              <a:buClrTx/>
              <a:buNone/>
              <a:tabLst>
                <a:tab pos="533400" algn="l"/>
              </a:tabLst>
              <a:defRPr/>
            </a:pPr>
            <a:endParaRPr lang="da-DK" sz="4000" b="1" dirty="0">
              <a:solidFill>
                <a:srgbClr val="000090"/>
              </a:solidFill>
              <a:cs typeface="Courier"/>
            </a:endParaRPr>
          </a:p>
          <a:p>
            <a:pPr>
              <a:spcBef>
                <a:spcPct val="0"/>
              </a:spcBef>
              <a:buClrTx/>
              <a:buNone/>
              <a:tabLst>
                <a:tab pos="533400" algn="l"/>
              </a:tabLst>
              <a:defRPr/>
            </a:pPr>
            <a:endParaRPr lang="da-DK" sz="2400" b="1" dirty="0">
              <a:solidFill>
                <a:srgbClr val="000090"/>
              </a:solidFill>
              <a:cs typeface="Courier"/>
            </a:endParaRPr>
          </a:p>
          <a:p>
            <a:pPr>
              <a:lnSpc>
                <a:spcPct val="90000"/>
              </a:lnSpc>
              <a:buNone/>
              <a:tabLst>
                <a:tab pos="419100" algn="l"/>
                <a:tab pos="838200" algn="l"/>
                <a:tab pos="1257300" algn="l"/>
              </a:tabLst>
            </a:pPr>
            <a:r>
              <a:rPr lang="en-US" altLang="en-US" sz="2400" b="1" dirty="0" err="1">
                <a:solidFill>
                  <a:srgbClr val="000090"/>
                </a:solidFill>
                <a:cs typeface="Calibri"/>
              </a:rPr>
              <a:t>def</a:t>
            </a:r>
            <a:r>
              <a:rPr lang="en-US" altLang="en-US" sz="2400" b="1" dirty="0">
                <a:solidFill>
                  <a:srgbClr val="000090"/>
                </a:solidFill>
                <a:cs typeface="Calibri"/>
              </a:rPr>
              <a:t> main():</a:t>
            </a:r>
          </a:p>
          <a:p>
            <a:pPr>
              <a:lnSpc>
                <a:spcPct val="90000"/>
              </a:lnSpc>
              <a:buNone/>
              <a:tabLst>
                <a:tab pos="482600" algn="l"/>
                <a:tab pos="838200" algn="l"/>
                <a:tab pos="1257300" algn="l"/>
              </a:tabLst>
            </a:pPr>
            <a:r>
              <a:rPr lang="en-US" altLang="en-US" sz="2400" b="1" dirty="0">
                <a:solidFill>
                  <a:srgbClr val="000090"/>
                </a:solidFill>
                <a:cs typeface="Calibri"/>
              </a:rPr>
              <a:t>	</a:t>
            </a:r>
            <a:r>
              <a:rPr lang="en-US" altLang="en-US" sz="2400" b="1" dirty="0" err="1">
                <a:solidFill>
                  <a:srgbClr val="000090"/>
                </a:solidFill>
                <a:cs typeface="Calibri"/>
              </a:rPr>
              <a:t>input_f</a:t>
            </a:r>
            <a:r>
              <a:rPr lang="en-US" altLang="en-US" sz="2400" b="1" dirty="0">
                <a:solidFill>
                  <a:srgbClr val="000090"/>
                </a:solidFill>
                <a:cs typeface="Calibri"/>
              </a:rPr>
              <a:t> = "</a:t>
            </a:r>
            <a:r>
              <a:rPr lang="en-US" altLang="en-US" sz="2400" b="1" dirty="0" err="1" smtClean="0">
                <a:solidFill>
                  <a:srgbClr val="000090"/>
                </a:solidFill>
                <a:cs typeface="Calibri"/>
              </a:rPr>
              <a:t>FreeAdviceIn.txt</a:t>
            </a:r>
            <a:r>
              <a:rPr lang="en-US" altLang="en-US" sz="2400" b="1" dirty="0">
                <a:solidFill>
                  <a:srgbClr val="000090"/>
                </a:solidFill>
                <a:cs typeface="Calibri"/>
              </a:rPr>
              <a:t>"</a:t>
            </a:r>
          </a:p>
          <a:p>
            <a:pPr>
              <a:lnSpc>
                <a:spcPct val="90000"/>
              </a:lnSpc>
              <a:buNone/>
              <a:tabLst>
                <a:tab pos="482600" algn="l"/>
                <a:tab pos="838200" algn="l"/>
                <a:tab pos="1257300" algn="l"/>
              </a:tabLst>
            </a:pPr>
            <a:r>
              <a:rPr lang="en-US" altLang="en-US" sz="2400" b="1" dirty="0">
                <a:solidFill>
                  <a:srgbClr val="000090"/>
                </a:solidFill>
                <a:cs typeface="Calibri"/>
              </a:rPr>
              <a:t>	</a:t>
            </a:r>
            <a:r>
              <a:rPr lang="en-US" altLang="en-US" sz="2400" b="1" dirty="0" err="1">
                <a:solidFill>
                  <a:srgbClr val="000090"/>
                </a:solidFill>
                <a:cs typeface="Calibri"/>
              </a:rPr>
              <a:t>output_f</a:t>
            </a:r>
            <a:r>
              <a:rPr lang="en-US" altLang="en-US" sz="2400" b="1" dirty="0">
                <a:solidFill>
                  <a:srgbClr val="000090"/>
                </a:solidFill>
                <a:cs typeface="Calibri"/>
              </a:rPr>
              <a:t> = "</a:t>
            </a:r>
            <a:r>
              <a:rPr lang="en-US" altLang="en-US" sz="2400" b="1" dirty="0" err="1">
                <a:solidFill>
                  <a:srgbClr val="000090"/>
                </a:solidFill>
                <a:cs typeface="Calibri"/>
              </a:rPr>
              <a:t>FreeAdviceOut.txt</a:t>
            </a:r>
            <a:r>
              <a:rPr lang="en-US" altLang="en-US" sz="2400" b="1" dirty="0">
                <a:solidFill>
                  <a:srgbClr val="000090"/>
                </a:solidFill>
                <a:cs typeface="Calibri"/>
              </a:rPr>
              <a:t>"</a:t>
            </a:r>
          </a:p>
          <a:p>
            <a:pPr>
              <a:lnSpc>
                <a:spcPct val="90000"/>
              </a:lnSpc>
              <a:buNone/>
              <a:tabLst>
                <a:tab pos="482600" algn="l"/>
                <a:tab pos="838200" algn="l"/>
                <a:tab pos="1257300" algn="l"/>
              </a:tabLst>
            </a:pPr>
            <a:r>
              <a:rPr lang="en-US" altLang="en-US" sz="2400" b="1" dirty="0">
                <a:solidFill>
                  <a:srgbClr val="000090"/>
                </a:solidFill>
                <a:cs typeface="Calibri"/>
              </a:rPr>
              <a:t>	</a:t>
            </a:r>
            <a:r>
              <a:rPr lang="en-US" altLang="en-US" sz="2400" b="1" dirty="0" err="1">
                <a:solidFill>
                  <a:srgbClr val="000090"/>
                </a:solidFill>
                <a:cs typeface="Calibri"/>
              </a:rPr>
              <a:t>first_last_chars</a:t>
            </a:r>
            <a:r>
              <a:rPr lang="en-US" altLang="en-US" sz="2400" b="1" dirty="0">
                <a:solidFill>
                  <a:srgbClr val="000090"/>
                </a:solidFill>
                <a:cs typeface="Calibri"/>
              </a:rPr>
              <a:t> = </a:t>
            </a:r>
            <a:r>
              <a:rPr lang="en-US" altLang="en-US" sz="2400" b="1" dirty="0" err="1">
                <a:solidFill>
                  <a:srgbClr val="0000FF"/>
                </a:solidFill>
                <a:cs typeface="Calibri"/>
              </a:rPr>
              <a:t>copy_file</a:t>
            </a:r>
            <a:r>
              <a:rPr lang="en-US" altLang="en-US" sz="2400" b="1" dirty="0">
                <a:solidFill>
                  <a:srgbClr val="0000FF"/>
                </a:solidFill>
                <a:cs typeface="Calibri"/>
              </a:rPr>
              <a:t>(</a:t>
            </a:r>
            <a:r>
              <a:rPr lang="en-US" altLang="en-US" sz="2400" b="1" dirty="0" err="1">
                <a:solidFill>
                  <a:srgbClr val="000090"/>
                </a:solidFill>
                <a:cs typeface="Calibri"/>
              </a:rPr>
              <a:t>input_f</a:t>
            </a:r>
            <a:r>
              <a:rPr lang="en-US" altLang="en-US" sz="2400" b="1" dirty="0">
                <a:solidFill>
                  <a:srgbClr val="000090"/>
                </a:solidFill>
                <a:cs typeface="Calibri"/>
              </a:rPr>
              <a:t>, </a:t>
            </a:r>
            <a:r>
              <a:rPr lang="en-US" altLang="en-US" sz="2400" b="1" dirty="0" err="1">
                <a:solidFill>
                  <a:srgbClr val="000090"/>
                </a:solidFill>
                <a:cs typeface="Calibri"/>
              </a:rPr>
              <a:t>output_f</a:t>
            </a:r>
            <a:r>
              <a:rPr lang="en-US" altLang="en-US" sz="2400" b="1" dirty="0">
                <a:solidFill>
                  <a:srgbClr val="0000FF"/>
                </a:solidFill>
                <a:cs typeface="Calibri"/>
              </a:rPr>
              <a:t>)</a:t>
            </a:r>
          </a:p>
          <a:p>
            <a:pPr>
              <a:lnSpc>
                <a:spcPct val="90000"/>
              </a:lnSpc>
              <a:buNone/>
              <a:tabLst>
                <a:tab pos="482600" algn="l"/>
                <a:tab pos="838200" algn="l"/>
                <a:tab pos="1257300" algn="l"/>
              </a:tabLst>
            </a:pPr>
            <a:r>
              <a:rPr lang="en-US" altLang="en-US" sz="2400" b="1" dirty="0">
                <a:solidFill>
                  <a:srgbClr val="000090"/>
                </a:solidFill>
                <a:cs typeface="Calibri"/>
              </a:rPr>
              <a:t>	print(</a:t>
            </a:r>
            <a:r>
              <a:rPr lang="en-US" altLang="en-US" sz="2400" b="1" dirty="0" err="1">
                <a:solidFill>
                  <a:srgbClr val="000090"/>
                </a:solidFill>
                <a:cs typeface="Calibri"/>
              </a:rPr>
              <a:t>first_last_chars</a:t>
            </a:r>
            <a:r>
              <a:rPr lang="en-US" altLang="en-US" sz="2400" b="1" dirty="0">
                <a:solidFill>
                  <a:srgbClr val="000090"/>
                </a:solidFill>
                <a:cs typeface="Calibri"/>
              </a:rPr>
              <a:t>)</a:t>
            </a:r>
          </a:p>
          <a:p>
            <a:pPr>
              <a:lnSpc>
                <a:spcPct val="90000"/>
              </a:lnSpc>
              <a:buNone/>
              <a:tabLst>
                <a:tab pos="482600" algn="l"/>
                <a:tab pos="838200" algn="l"/>
                <a:tab pos="1257300" algn="l"/>
              </a:tabLst>
            </a:pPr>
            <a:r>
              <a:rPr lang="en-US" altLang="en-US" sz="2400" b="1" dirty="0">
                <a:solidFill>
                  <a:srgbClr val="000090"/>
                </a:solidFill>
                <a:latin typeface="Calibri"/>
                <a:cs typeface="Calibri"/>
              </a:rPr>
              <a:t>main()</a:t>
            </a:r>
            <a:r>
              <a:rPr lang="en-US" altLang="en-US" sz="1800" b="1" dirty="0">
                <a:solidFill>
                  <a:srgbClr val="000090"/>
                </a:solidFill>
                <a:latin typeface="Courier"/>
              </a:rPr>
              <a:t>	</a:t>
            </a:r>
            <a:endParaRPr lang="da-DK" altLang="en-US" sz="1800" b="1" dirty="0">
              <a:solidFill>
                <a:srgbClr val="000090"/>
              </a:solidFill>
              <a:latin typeface="Courier"/>
            </a:endParaRPr>
          </a:p>
        </p:txBody>
      </p:sp>
      <p:sp>
        <p:nvSpPr>
          <p:cNvPr id="8" name="TextBox 7"/>
          <p:cNvSpPr txBox="1"/>
          <p:nvPr/>
        </p:nvSpPr>
        <p:spPr>
          <a:xfrm>
            <a:off x="7162800" y="6248400"/>
            <a:ext cx="1828800" cy="523220"/>
          </a:xfrm>
          <a:prstGeom prst="rect">
            <a:avLst/>
          </a:prstGeom>
          <a:solidFill>
            <a:srgbClr val="E3EBF3"/>
          </a:solidFill>
          <a:ln>
            <a:solidFill>
              <a:srgbClr val="0000FF"/>
            </a:solidFill>
          </a:ln>
        </p:spPr>
        <p:txBody>
          <a:bodyPr wrap="square" rtlCol="0">
            <a:spAutoFit/>
          </a:bodyPr>
          <a:lstStyle/>
          <a:p>
            <a:r>
              <a:rPr lang="en-US" sz="2000" b="1" dirty="0" smtClean="0">
                <a:solidFill>
                  <a:srgbClr val="000090"/>
                </a:solidFill>
                <a:latin typeface="Courier"/>
                <a:cs typeface="Courier"/>
              </a:rPr>
              <a:t>F!</a:t>
            </a:r>
          </a:p>
          <a:p>
            <a:endParaRPr lang="en-US" sz="800" b="1" dirty="0">
              <a:latin typeface="Courier"/>
              <a:cs typeface="Courier"/>
            </a:endParaRPr>
          </a:p>
        </p:txBody>
      </p:sp>
      <p:pic>
        <p:nvPicPr>
          <p:cNvPr id="12" name="Picture 11"/>
          <p:cNvPicPr>
            <a:picLocks noChangeAspect="1"/>
          </p:cNvPicPr>
          <p:nvPr/>
        </p:nvPicPr>
        <p:blipFill>
          <a:blip r:embed="rId3"/>
          <a:stretch>
            <a:fillRect/>
          </a:stretch>
        </p:blipFill>
        <p:spPr>
          <a:xfrm>
            <a:off x="6553200" y="3733800"/>
            <a:ext cx="2667000" cy="1503051"/>
          </a:xfrm>
          <a:prstGeom prst="rect">
            <a:avLst/>
          </a:prstGeom>
          <a:ln>
            <a:solidFill>
              <a:srgbClr val="000090"/>
            </a:solidFill>
          </a:ln>
        </p:spPr>
      </p:pic>
      <p:sp>
        <p:nvSpPr>
          <p:cNvPr id="5" name="TextBox 4"/>
          <p:cNvSpPr txBox="1"/>
          <p:nvPr/>
        </p:nvSpPr>
        <p:spPr>
          <a:xfrm>
            <a:off x="9512300" y="1828800"/>
            <a:ext cx="184666" cy="369332"/>
          </a:xfrm>
          <a:prstGeom prst="rect">
            <a:avLst/>
          </a:prstGeom>
          <a:noFill/>
        </p:spPr>
        <p:txBody>
          <a:bodyPr wrap="none" rtlCol="0">
            <a:spAutoFit/>
          </a:bodyPr>
          <a:lstStyle/>
          <a:p>
            <a:endParaRPr lang="en-US" dirty="0"/>
          </a:p>
        </p:txBody>
      </p:sp>
      <p:pic>
        <p:nvPicPr>
          <p:cNvPr id="11" name="Picture 10"/>
          <p:cNvPicPr>
            <a:picLocks noChangeAspect="1"/>
          </p:cNvPicPr>
          <p:nvPr/>
        </p:nvPicPr>
        <p:blipFill>
          <a:blip r:embed="rId4"/>
          <a:stretch>
            <a:fillRect/>
          </a:stretch>
        </p:blipFill>
        <p:spPr>
          <a:xfrm>
            <a:off x="6435745" y="2362200"/>
            <a:ext cx="2682855" cy="1308100"/>
          </a:xfrm>
          <a:prstGeom prst="rect">
            <a:avLst/>
          </a:prstGeom>
          <a:ln>
            <a:solidFill>
              <a:srgbClr val="000090"/>
            </a:solidFill>
          </a:ln>
        </p:spPr>
      </p:pic>
    </p:spTree>
    <p:extLst>
      <p:ext uri="{BB962C8B-B14F-4D97-AF65-F5344CB8AC3E}">
        <p14:creationId xmlns:p14="http://schemas.microsoft.com/office/powerpoint/2010/main" val="31271791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Summary</a:t>
            </a:r>
            <a:endParaRPr lang="en-NZ" dirty="0"/>
          </a:p>
        </p:txBody>
      </p:sp>
      <p:sp>
        <p:nvSpPr>
          <p:cNvPr id="3" name="Content Placeholder 2"/>
          <p:cNvSpPr>
            <a:spLocks noGrp="1"/>
          </p:cNvSpPr>
          <p:nvPr>
            <p:ph sz="quarter" idx="1"/>
          </p:nvPr>
        </p:nvSpPr>
        <p:spPr/>
        <p:txBody>
          <a:bodyPr/>
          <a:lstStyle/>
          <a:p>
            <a:pPr marL="0" lvl="1" indent="0">
              <a:buNone/>
            </a:pPr>
            <a:r>
              <a:rPr lang="en-NZ" sz="3200" dirty="0"/>
              <a:t>In a Python program:</a:t>
            </a:r>
          </a:p>
          <a:p>
            <a:pPr lvl="1"/>
            <a:r>
              <a:rPr lang="en-US" sz="2400" dirty="0"/>
              <a:t>a </a:t>
            </a:r>
            <a:r>
              <a:rPr lang="en-US" sz="2400" dirty="0" smtClean="0"/>
              <a:t>'data stream' can be created between the program and a file</a:t>
            </a:r>
            <a:endParaRPr lang="en-US" sz="2400" dirty="0"/>
          </a:p>
          <a:p>
            <a:pPr lvl="1"/>
            <a:r>
              <a:rPr lang="en-US" sz="2400" dirty="0"/>
              <a:t>data can be written to a file </a:t>
            </a:r>
          </a:p>
          <a:p>
            <a:pPr lvl="1"/>
            <a:r>
              <a:rPr lang="en-US" sz="2400" dirty="0"/>
              <a:t>data can be read from a file </a:t>
            </a:r>
          </a:p>
          <a:p>
            <a:pPr lvl="1"/>
            <a:r>
              <a:rPr lang="en-US" sz="2400" dirty="0"/>
              <a:t>a </a:t>
            </a:r>
            <a:r>
              <a:rPr lang="en-US" sz="2400" dirty="0" smtClean="0"/>
              <a:t>file should be closed once the program has finished reading or writing to the file</a:t>
            </a:r>
            <a:endParaRPr lang="en-US" sz="2400" dirty="0"/>
          </a:p>
          <a:p>
            <a:pPr lvl="1"/>
            <a:endParaRPr lang="en-NZ" sz="2400" dirty="0"/>
          </a:p>
          <a:p>
            <a:pPr lvl="1"/>
            <a:endParaRPr lang="en-NZ" sz="2400" dirty="0"/>
          </a:p>
          <a:p>
            <a:pPr marL="0" lvl="1" indent="0">
              <a:buNone/>
            </a:pPr>
            <a:r>
              <a:rPr lang="en-NZ" sz="2400" dirty="0"/>
              <a:t>In CompSci 101 we are dealing with text files only</a:t>
            </a:r>
            <a:r>
              <a:rPr lang="en-NZ" sz="2400" dirty="0" smtClean="0"/>
              <a:t>.</a:t>
            </a:r>
          </a:p>
          <a:p>
            <a:pPr marL="0" lvl="1" indent="0">
              <a:buNone/>
            </a:pPr>
            <a:endParaRPr lang="en-NZ" sz="2400" dirty="0"/>
          </a:p>
          <a:p>
            <a:pPr marL="0" lvl="1" indent="0">
              <a:buNone/>
            </a:pPr>
            <a:r>
              <a:rPr lang="en-AU" sz="2400" dirty="0" smtClean="0"/>
              <a:t>T</a:t>
            </a:r>
            <a:r>
              <a:rPr lang="en-US" sz="2400" dirty="0" smtClean="0"/>
              <a:t>he </a:t>
            </a:r>
            <a:r>
              <a:rPr lang="en-US" sz="2400" dirty="0"/>
              <a:t>file system is a hierarchical structure</a:t>
            </a:r>
          </a:p>
          <a:p>
            <a:pPr lvl="1"/>
            <a:endParaRPr lang="en-NZ" dirty="0"/>
          </a:p>
          <a:p>
            <a:pPr lvl="1"/>
            <a:endParaRPr lang="en-NZ" dirty="0"/>
          </a:p>
          <a:p>
            <a:pPr lvl="1"/>
            <a:endParaRPr lang="en-NZ" dirty="0"/>
          </a:p>
          <a:p>
            <a:pPr lvl="1"/>
            <a:endParaRPr lang="en-US" dirty="0"/>
          </a:p>
          <a:p>
            <a:pPr lvl="1"/>
            <a:endParaRPr lang="en-US" dirty="0"/>
          </a:p>
          <a:p>
            <a:pPr lvl="1"/>
            <a:endParaRPr lang="en-NZ"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27</a:t>
            </a:fld>
            <a:endParaRPr lang="en-US" dirty="0"/>
          </a:p>
        </p:txBody>
      </p:sp>
      <p:sp>
        <p:nvSpPr>
          <p:cNvPr id="5" name="Footer Placeholder 4"/>
          <p:cNvSpPr>
            <a:spLocks noGrp="1"/>
          </p:cNvSpPr>
          <p:nvPr>
            <p:ph type="ftr" sz="quarter" idx="3"/>
          </p:nvPr>
        </p:nvSpPr>
        <p:spPr/>
        <p:txBody>
          <a:bodyPr/>
          <a:lstStyle/>
          <a:p>
            <a:r>
              <a:rPr lang="en-US" smtClean="0"/>
              <a:t>CompSci 101 - Principles of Programming</a:t>
            </a:r>
            <a:endParaRPr lang="en-US" dirty="0"/>
          </a:p>
        </p:txBody>
      </p:sp>
    </p:spTree>
    <p:extLst>
      <p:ext uri="{BB962C8B-B14F-4D97-AF65-F5344CB8AC3E}">
        <p14:creationId xmlns:p14="http://schemas.microsoft.com/office/powerpoint/2010/main" val="4000636386"/>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sz="2000" dirty="0" err="1">
                <a:latin typeface="Courier"/>
                <a:cs typeface="Courier"/>
              </a:rPr>
              <a:t>def</a:t>
            </a:r>
            <a:r>
              <a:rPr lang="da-DK" sz="2000" dirty="0">
                <a:latin typeface="Courier"/>
                <a:cs typeface="Courier"/>
              </a:rPr>
              <a:t> </a:t>
            </a:r>
            <a:r>
              <a:rPr lang="da-DK" sz="2000" dirty="0" err="1">
                <a:latin typeface="Courier"/>
                <a:cs typeface="Courier"/>
              </a:rPr>
              <a:t>read_poem</a:t>
            </a:r>
            <a:r>
              <a:rPr lang="da-DK" sz="2000" dirty="0">
                <a:latin typeface="Courier"/>
                <a:cs typeface="Courier"/>
              </a:rPr>
              <a:t>():</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r>
              <a:rPr lang="da-DK" sz="2000" dirty="0" err="1" smtClean="0">
                <a:latin typeface="Courier"/>
                <a:cs typeface="Courier"/>
              </a:rPr>
              <a:t>input_file</a:t>
            </a:r>
            <a:r>
              <a:rPr lang="da-DK" sz="2000" dirty="0" smtClean="0">
                <a:latin typeface="Courier"/>
                <a:cs typeface="Courier"/>
              </a:rPr>
              <a:t> </a:t>
            </a:r>
            <a:r>
              <a:rPr lang="da-DK" sz="2000" dirty="0">
                <a:latin typeface="Courier"/>
                <a:cs typeface="Courier"/>
              </a:rPr>
              <a:t>= open</a:t>
            </a:r>
            <a:r>
              <a:rPr lang="da-DK" sz="2000" dirty="0" smtClean="0">
                <a:latin typeface="Courier"/>
                <a:cs typeface="Courier"/>
              </a:rPr>
              <a:t>("</a:t>
            </a:r>
            <a:r>
              <a:rPr lang="da-DK" sz="2000" dirty="0" err="1" smtClean="0">
                <a:latin typeface="Courier"/>
                <a:cs typeface="Courier"/>
              </a:rPr>
              <a:t>poem.txt</a:t>
            </a:r>
            <a:r>
              <a:rPr lang="da-DK" sz="2000" dirty="0" smtClean="0">
                <a:latin typeface="Courier"/>
                <a:cs typeface="Courier"/>
              </a:rPr>
              <a:t>", "r")</a:t>
            </a:r>
            <a:endParaRPr lang="da-DK" sz="2000" dirty="0">
              <a:latin typeface="Courier"/>
              <a:cs typeface="Courier"/>
            </a:endParaRP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r>
              <a:rPr lang="da-DK" sz="2000" dirty="0" err="1" smtClean="0">
                <a:latin typeface="Courier"/>
                <a:cs typeface="Courier"/>
              </a:rPr>
              <a:t>all_contents</a:t>
            </a:r>
            <a:r>
              <a:rPr lang="da-DK" sz="2000" dirty="0" smtClean="0">
                <a:latin typeface="Courier"/>
                <a:cs typeface="Courier"/>
              </a:rPr>
              <a:t> </a:t>
            </a:r>
            <a:r>
              <a:rPr lang="da-DK" sz="2000" dirty="0">
                <a:latin typeface="Courier"/>
                <a:cs typeface="Courier"/>
              </a:rPr>
              <a:t>= </a:t>
            </a:r>
            <a:r>
              <a:rPr lang="da-DK" sz="2000" dirty="0" err="1">
                <a:latin typeface="Courier"/>
                <a:cs typeface="Courier"/>
              </a:rPr>
              <a:t>input_file.read</a:t>
            </a:r>
            <a:r>
              <a:rPr lang="da-DK" sz="2000" dirty="0">
                <a:latin typeface="Courier"/>
                <a:cs typeface="Courier"/>
              </a:rPr>
              <a:t>(</a:t>
            </a:r>
            <a:r>
              <a:rPr lang="da-DK" sz="2000" dirty="0" smtClean="0">
                <a:latin typeface="Courier"/>
                <a:cs typeface="Courier"/>
              </a:rPr>
              <a:t>)</a:t>
            </a:r>
          </a:p>
          <a:p>
            <a:pPr marL="4763" indent="-4763">
              <a:spcBef>
                <a:spcPct val="0"/>
              </a:spcBef>
              <a:buClrTx/>
              <a:buNone/>
              <a:tabLst>
                <a:tab pos="419100" algn="l"/>
                <a:tab pos="838200" algn="l"/>
                <a:tab pos="1257300" algn="l"/>
              </a:tabLst>
              <a:defRPr/>
            </a:pPr>
            <a:r>
              <a:rPr lang="da-DK" sz="2000" dirty="0" smtClean="0">
                <a:latin typeface="Courier"/>
                <a:cs typeface="Courier"/>
              </a:rPr>
              <a:t>		</a:t>
            </a:r>
            <a:r>
              <a:rPr lang="da-DK" sz="2000" dirty="0" err="1" smtClean="0">
                <a:latin typeface="Courier"/>
                <a:cs typeface="Courier"/>
              </a:rPr>
              <a:t>input_file.close</a:t>
            </a:r>
            <a:r>
              <a:rPr lang="da-DK" sz="2000" dirty="0">
                <a:latin typeface="Courier"/>
                <a:cs typeface="Courier"/>
              </a:rPr>
              <a:t>(</a:t>
            </a:r>
            <a:r>
              <a:rPr lang="da-DK" sz="2000" dirty="0" smtClean="0">
                <a:latin typeface="Courier"/>
                <a:cs typeface="Courier"/>
              </a:rPr>
              <a:t>)</a:t>
            </a:r>
            <a:endParaRPr lang="da-DK" sz="2000" dirty="0">
              <a:latin typeface="Courier"/>
              <a:cs typeface="Courier"/>
            </a:endParaRP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print</a:t>
            </a:r>
            <a:r>
              <a:rPr lang="da-DK" sz="2000" dirty="0">
                <a:latin typeface="Courier"/>
                <a:cs typeface="Courier"/>
              </a:rPr>
              <a:t>(</a:t>
            </a:r>
            <a:r>
              <a:rPr lang="da-DK" sz="2000" dirty="0" err="1">
                <a:latin typeface="Courier"/>
                <a:cs typeface="Courier"/>
              </a:rPr>
              <a:t>all_contents</a:t>
            </a:r>
            <a:r>
              <a:rPr lang="da-DK" sz="2000" dirty="0">
                <a:latin typeface="Courier"/>
                <a:cs typeface="Courier"/>
              </a:rPr>
              <a:t>)</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print</a:t>
            </a:r>
            <a:r>
              <a:rPr lang="da-DK" sz="2000" dirty="0">
                <a:latin typeface="Courier"/>
                <a:cs typeface="Courier"/>
              </a:rPr>
              <a:t>(</a:t>
            </a:r>
            <a:r>
              <a:rPr lang="da-DK" sz="2000" dirty="0" smtClean="0">
                <a:latin typeface="Courier"/>
                <a:cs typeface="Courier"/>
              </a:rPr>
              <a:t>)</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p>
          <a:p>
            <a:pPr marL="4763" indent="-4763">
              <a:spcBef>
                <a:spcPct val="0"/>
              </a:spcBef>
              <a:buClrTx/>
              <a:buSzTx/>
              <a:buNone/>
              <a:tabLst>
                <a:tab pos="419100" algn="l"/>
                <a:tab pos="838200" algn="l"/>
                <a:tab pos="1257300" algn="l"/>
              </a:tabLst>
              <a:defRPr/>
            </a:pPr>
            <a:r>
              <a:rPr lang="da-DK" sz="2000" dirty="0" err="1">
                <a:latin typeface="Courier"/>
                <a:cs typeface="Courier"/>
              </a:rPr>
              <a:t>def</a:t>
            </a:r>
            <a:r>
              <a:rPr lang="da-DK" sz="2000" dirty="0">
                <a:latin typeface="Courier"/>
                <a:cs typeface="Courier"/>
              </a:rPr>
              <a:t> </a:t>
            </a:r>
            <a:r>
              <a:rPr lang="da-DK" sz="2000" dirty="0" err="1">
                <a:latin typeface="Courier"/>
                <a:cs typeface="Courier"/>
              </a:rPr>
              <a:t>write_to_file</a:t>
            </a:r>
            <a:r>
              <a:rPr lang="da-DK" sz="2000" dirty="0">
                <a:latin typeface="Courier"/>
                <a:cs typeface="Courier"/>
              </a:rPr>
              <a:t>(</a:t>
            </a:r>
            <a:r>
              <a:rPr lang="da-DK" sz="2000" dirty="0" err="1">
                <a:latin typeface="Courier"/>
                <a:cs typeface="Courier"/>
              </a:rPr>
              <a:t>filename</a:t>
            </a:r>
            <a:r>
              <a:rPr lang="da-DK" sz="2000" dirty="0">
                <a:latin typeface="Courier"/>
                <a:cs typeface="Courier"/>
              </a:rPr>
              <a:t>, list1, list2):</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r>
              <a:rPr lang="da-DK" sz="2000" dirty="0" err="1" smtClean="0">
                <a:latin typeface="Courier"/>
                <a:cs typeface="Courier"/>
              </a:rPr>
              <a:t>output_file</a:t>
            </a:r>
            <a:r>
              <a:rPr lang="da-DK" sz="2000" dirty="0" smtClean="0">
                <a:latin typeface="Courier"/>
                <a:cs typeface="Courier"/>
              </a:rPr>
              <a:t> </a:t>
            </a:r>
            <a:r>
              <a:rPr lang="da-DK" sz="2000" dirty="0">
                <a:latin typeface="Courier"/>
                <a:cs typeface="Courier"/>
              </a:rPr>
              <a:t>= open(</a:t>
            </a:r>
            <a:r>
              <a:rPr lang="da-DK" sz="2000" dirty="0" err="1">
                <a:latin typeface="Courier"/>
                <a:cs typeface="Courier"/>
              </a:rPr>
              <a:t>filename</a:t>
            </a:r>
            <a:r>
              <a:rPr lang="da-DK" sz="2000" dirty="0">
                <a:latin typeface="Courier"/>
                <a:cs typeface="Courier"/>
              </a:rPr>
              <a:t>, </a:t>
            </a:r>
            <a:r>
              <a:rPr lang="da-DK" sz="2000" dirty="0" smtClean="0">
                <a:latin typeface="Courier"/>
                <a:cs typeface="Courier"/>
              </a:rPr>
              <a:t>"w")</a:t>
            </a:r>
            <a:endParaRPr lang="da-DK" sz="2000" dirty="0">
              <a:latin typeface="Courier"/>
              <a:cs typeface="Courier"/>
            </a:endParaRP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for </a:t>
            </a:r>
            <a:r>
              <a:rPr lang="da-DK" sz="2000" dirty="0">
                <a:latin typeface="Courier"/>
                <a:cs typeface="Courier"/>
              </a:rPr>
              <a:t>i in range(len(list1)):</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r>
              <a:rPr lang="da-DK" sz="2000" dirty="0" err="1" smtClean="0">
                <a:latin typeface="Courier"/>
                <a:cs typeface="Courier"/>
              </a:rPr>
              <a:t>output_file.write</a:t>
            </a:r>
            <a:r>
              <a:rPr lang="da-DK" sz="2000" dirty="0">
                <a:latin typeface="Courier"/>
                <a:cs typeface="Courier"/>
              </a:rPr>
              <a:t>(</a:t>
            </a:r>
            <a:r>
              <a:rPr lang="da-DK" sz="2000" dirty="0" err="1">
                <a:latin typeface="Courier"/>
                <a:cs typeface="Courier"/>
              </a:rPr>
              <a:t>str</a:t>
            </a:r>
            <a:r>
              <a:rPr lang="da-DK" sz="2000" dirty="0">
                <a:latin typeface="Courier"/>
                <a:cs typeface="Courier"/>
              </a:rPr>
              <a:t>(list1[i]))</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r>
              <a:rPr lang="da-DK" sz="2000" dirty="0" err="1" smtClean="0">
                <a:latin typeface="Courier"/>
                <a:cs typeface="Courier"/>
              </a:rPr>
              <a:t>output_file.write</a:t>
            </a:r>
            <a:r>
              <a:rPr lang="da-DK" sz="2000" dirty="0" smtClean="0">
                <a:latin typeface="Courier"/>
                <a:cs typeface="Courier"/>
              </a:rPr>
              <a:t>(": ")</a:t>
            </a:r>
            <a:endParaRPr lang="da-DK" sz="2000" dirty="0">
              <a:latin typeface="Courier"/>
              <a:cs typeface="Courier"/>
            </a:endParaRPr>
          </a:p>
          <a:p>
            <a:pPr marL="4763" indent="-4763">
              <a:spcBef>
                <a:spcPct val="0"/>
              </a:spcBef>
              <a:buClrTx/>
              <a:buSzTx/>
              <a:buNone/>
              <a:tabLst>
                <a:tab pos="419100" algn="l"/>
                <a:tab pos="838200" algn="l"/>
                <a:tab pos="1257300" algn="l"/>
              </a:tabLst>
              <a:defRPr/>
            </a:pPr>
            <a:r>
              <a:rPr lang="da-DK" sz="2000" dirty="0" smtClean="0">
                <a:latin typeface="Courier"/>
                <a:cs typeface="Courier"/>
              </a:rPr>
              <a:t>			</a:t>
            </a:r>
            <a:r>
              <a:rPr lang="da-DK" sz="2000" dirty="0" err="1" smtClean="0">
                <a:latin typeface="Courier"/>
                <a:cs typeface="Courier"/>
              </a:rPr>
              <a:t>output_file.write</a:t>
            </a:r>
            <a:r>
              <a:rPr lang="da-DK" sz="2000" dirty="0" smtClean="0">
                <a:latin typeface="Courier"/>
                <a:cs typeface="Courier"/>
              </a:rPr>
              <a:t>(</a:t>
            </a:r>
            <a:r>
              <a:rPr lang="da-DK" sz="2000" dirty="0" err="1" smtClean="0">
                <a:latin typeface="Courier"/>
                <a:cs typeface="Courier"/>
              </a:rPr>
              <a:t>str</a:t>
            </a:r>
            <a:r>
              <a:rPr lang="da-DK" sz="2000" dirty="0" smtClean="0">
                <a:latin typeface="Courier"/>
                <a:cs typeface="Courier"/>
              </a:rPr>
              <a:t>(list2[i]) + "\n")</a:t>
            </a:r>
          </a:p>
          <a:p>
            <a:pPr marL="4763" indent="-4763">
              <a:spcBef>
                <a:spcPct val="0"/>
              </a:spcBef>
              <a:buClrTx/>
              <a:buSzTx/>
              <a:buNone/>
              <a:tabLst>
                <a:tab pos="419100" algn="l"/>
                <a:tab pos="838200" algn="l"/>
                <a:tab pos="1257300" algn="l"/>
              </a:tabLst>
              <a:defRPr/>
            </a:pPr>
            <a:endParaRPr lang="da-DK" sz="2000" dirty="0" smtClean="0">
              <a:latin typeface="Courier"/>
              <a:cs typeface="Courier"/>
            </a:endParaRPr>
          </a:p>
          <a:p>
            <a:pPr marL="4763" indent="-4763">
              <a:spcBef>
                <a:spcPct val="0"/>
              </a:spcBef>
              <a:buClrTx/>
              <a:buNone/>
              <a:tabLst>
                <a:tab pos="419100" algn="l"/>
                <a:tab pos="838200" algn="l"/>
                <a:tab pos="1257300" algn="l"/>
              </a:tabLst>
              <a:defRPr/>
            </a:pPr>
            <a:r>
              <a:rPr lang="da-DK" sz="2000" dirty="0">
                <a:latin typeface="Courier"/>
                <a:cs typeface="Courier"/>
              </a:rPr>
              <a:t>	</a:t>
            </a:r>
            <a:r>
              <a:rPr lang="da-DK" sz="2000" dirty="0" smtClean="0">
                <a:latin typeface="Courier"/>
                <a:cs typeface="Courier"/>
              </a:rPr>
              <a:t>	</a:t>
            </a:r>
            <a:r>
              <a:rPr lang="da-DK" sz="2000" dirty="0" err="1" smtClean="0">
                <a:latin typeface="Courier"/>
                <a:cs typeface="Courier"/>
              </a:rPr>
              <a:t>output_file.close</a:t>
            </a:r>
            <a:r>
              <a:rPr lang="da-DK" sz="2000" dirty="0">
                <a:latin typeface="Courier"/>
                <a:cs typeface="Courier"/>
              </a:rPr>
              <a:t>()</a:t>
            </a:r>
          </a:p>
          <a:p>
            <a:pPr marL="4763" indent="-4763">
              <a:spcBef>
                <a:spcPct val="0"/>
              </a:spcBef>
              <a:buClrTx/>
              <a:buSzTx/>
              <a:buNone/>
              <a:tabLst>
                <a:tab pos="419100" algn="l"/>
                <a:tab pos="838200" algn="l"/>
                <a:tab pos="1257300" algn="l"/>
              </a:tabLst>
              <a:defRPr/>
            </a:pPr>
            <a:endParaRPr lang="da-DK" sz="2000" dirty="0">
              <a:latin typeface="Courier"/>
              <a:cs typeface="Courier"/>
            </a:endParaRPr>
          </a:p>
        </p:txBody>
      </p:sp>
      <p:sp>
        <p:nvSpPr>
          <p:cNvPr id="4" name="Slide Number Placeholder 3"/>
          <p:cNvSpPr>
            <a:spLocks noGrp="1"/>
          </p:cNvSpPr>
          <p:nvPr>
            <p:ph type="sldNum" sz="quarter" idx="4"/>
          </p:nvPr>
        </p:nvSpPr>
        <p:spPr/>
        <p:txBody>
          <a:bodyPr/>
          <a:lstStyle/>
          <a:p>
            <a:fld id="{B6F15528-21DE-4FAA-801E-634DDDAF4B2B}" type="slidenum">
              <a:rPr lang="en-US" smtClean="0"/>
              <a:pPr/>
              <a:t>28</a:t>
            </a:fld>
            <a:endParaRPr lang="en-US" dirty="0"/>
          </a:p>
        </p:txBody>
      </p:sp>
      <p:sp>
        <p:nvSpPr>
          <p:cNvPr id="5" name="Footer Placeholder 4"/>
          <p:cNvSpPr>
            <a:spLocks noGrp="1"/>
          </p:cNvSpPr>
          <p:nvPr>
            <p:ph type="ftr" sz="quarter" idx="3"/>
          </p:nvPr>
        </p:nvSpPr>
        <p:spPr/>
        <p:txBody>
          <a:bodyPr/>
          <a:lstStyle/>
          <a:p>
            <a:r>
              <a:rPr lang="en-US" smtClean="0"/>
              <a:t>CompSci 101 - Principles of Programming</a:t>
            </a:r>
            <a:endParaRPr lang="en-US" dirty="0"/>
          </a:p>
        </p:txBody>
      </p:sp>
    </p:spTree>
    <p:extLst>
      <p:ext uri="{BB962C8B-B14F-4D97-AF65-F5344CB8AC3E}">
        <p14:creationId xmlns:p14="http://schemas.microsoft.com/office/powerpoint/2010/main" val="101693354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Recap</a:t>
            </a:r>
            <a:endParaRPr lang="en-NZ" dirty="0"/>
          </a:p>
        </p:txBody>
      </p:sp>
      <p:sp>
        <p:nvSpPr>
          <p:cNvPr id="3" name="Content Placeholder 2"/>
          <p:cNvSpPr>
            <a:spLocks noGrp="1"/>
          </p:cNvSpPr>
          <p:nvPr>
            <p:ph sz="quarter" idx="1"/>
          </p:nvPr>
        </p:nvSpPr>
        <p:spPr>
          <a:xfrm>
            <a:off x="0" y="381000"/>
            <a:ext cx="9144000" cy="2362200"/>
          </a:xfrm>
        </p:spPr>
        <p:txBody>
          <a:bodyPr>
            <a:normAutofit/>
          </a:bodyPr>
          <a:lstStyle/>
          <a:p>
            <a:r>
              <a:rPr lang="en-GB" sz="2200" dirty="0" smtClean="0"/>
              <a:t>From lecture 18:  </a:t>
            </a:r>
            <a:r>
              <a:rPr lang="en-US" sz="2200" dirty="0">
                <a:cs typeface="Calibri"/>
              </a:rPr>
              <a:t>c</a:t>
            </a:r>
            <a:r>
              <a:rPr lang="en-US" sz="2200" dirty="0" smtClean="0">
                <a:cs typeface="Calibri"/>
              </a:rPr>
              <a:t>omplete </a:t>
            </a:r>
            <a:r>
              <a:rPr lang="en-US" sz="2200" dirty="0">
                <a:cs typeface="Calibri"/>
              </a:rPr>
              <a:t>the </a:t>
            </a:r>
            <a:r>
              <a:rPr lang="en-US" altLang="en-US" sz="2200" dirty="0" err="1">
                <a:cs typeface="Calibri"/>
              </a:rPr>
              <a:t>carry_out_transactions</a:t>
            </a:r>
            <a:r>
              <a:rPr lang="ro-RO" altLang="en-US" sz="2200" dirty="0">
                <a:cs typeface="Calibri"/>
              </a:rPr>
              <a:t>() </a:t>
            </a:r>
            <a:r>
              <a:rPr lang="en-US" sz="2200" dirty="0">
                <a:cs typeface="Calibri"/>
              </a:rPr>
              <a:t>function which is passed an initial balance and a tuple of transactions (positive and negative amounts).  The function returns a tuple made up of three values: the final balance, the sum of all the deposits and the sum of all the withdrawals.</a:t>
            </a:r>
          </a:p>
        </p:txBody>
      </p:sp>
      <p:sp>
        <p:nvSpPr>
          <p:cNvPr id="4" name="Slide Number Placeholder 3"/>
          <p:cNvSpPr>
            <a:spLocks noGrp="1"/>
          </p:cNvSpPr>
          <p:nvPr>
            <p:ph type="sldNum" sz="quarter" idx="4"/>
          </p:nvPr>
        </p:nvSpPr>
        <p:spPr/>
        <p:txBody>
          <a:bodyPr/>
          <a:lstStyle/>
          <a:p>
            <a:fld id="{B6F15528-21DE-4FAA-801E-634DDDAF4B2B}" type="slidenum">
              <a:rPr lang="en-US" smtClean="0"/>
              <a:pPr/>
              <a:t>3</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9" name="Text Box 9"/>
          <p:cNvSpPr txBox="1">
            <a:spLocks noChangeArrowheads="1"/>
          </p:cNvSpPr>
          <p:nvPr/>
        </p:nvSpPr>
        <p:spPr bwMode="auto">
          <a:xfrm>
            <a:off x="38100" y="1828800"/>
            <a:ext cx="9067800" cy="4855176"/>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04800" algn="l"/>
                <a:tab pos="774700" algn="l"/>
              </a:tabLst>
              <a:defRPr/>
            </a:pPr>
            <a:r>
              <a:rPr lang="ro-RO" altLang="en-US" sz="1800" b="1" dirty="0">
                <a:solidFill>
                  <a:srgbClr val="000090"/>
                </a:solidFill>
                <a:latin typeface="Courier"/>
                <a:cs typeface="Courier"/>
              </a:rPr>
              <a:t>def </a:t>
            </a:r>
            <a:r>
              <a:rPr lang="en-US" altLang="en-US" sz="1800" b="1" dirty="0" err="1" smtClean="0">
                <a:solidFill>
                  <a:srgbClr val="FF00FF"/>
                </a:solidFill>
                <a:latin typeface="Courier"/>
                <a:cs typeface="Courier"/>
              </a:rPr>
              <a:t>carry_out_transactions</a:t>
            </a:r>
            <a:r>
              <a:rPr lang="ro-RO" altLang="en-US" sz="1800" b="1" dirty="0" smtClean="0">
                <a:solidFill>
                  <a:srgbClr val="FF00FF"/>
                </a:solidFill>
                <a:latin typeface="Courier"/>
                <a:cs typeface="Courier"/>
              </a:rPr>
              <a:t>(</a:t>
            </a:r>
            <a:r>
              <a:rPr lang="ro-RO" altLang="en-US" sz="1800" b="1" dirty="0">
                <a:solidFill>
                  <a:srgbClr val="000090"/>
                </a:solidFill>
                <a:latin typeface="Courier"/>
                <a:cs typeface="Courier"/>
              </a:rPr>
              <a:t>balance, transactions_tuple</a:t>
            </a:r>
            <a:r>
              <a:rPr lang="ro-RO" altLang="en-US" sz="1800" b="1" dirty="0">
                <a:solidFill>
                  <a:srgbClr val="FF00FF"/>
                </a:solidFill>
                <a:latin typeface="Courier"/>
                <a:cs typeface="Courier"/>
              </a:rPr>
              <a:t>)</a:t>
            </a:r>
            <a:r>
              <a:rPr lang="ro-RO" altLang="en-US" sz="1800" b="1" dirty="0">
                <a:solidFill>
                  <a:srgbClr val="000090"/>
                </a:solidFill>
                <a:latin typeface="Courier"/>
                <a:cs typeface="Courier"/>
              </a:rPr>
              <a:t>:</a:t>
            </a:r>
          </a:p>
          <a:p>
            <a:pPr>
              <a:spcBef>
                <a:spcPct val="0"/>
              </a:spcBef>
              <a:buClrTx/>
              <a:buSzTx/>
              <a:buNone/>
              <a:tabLst>
                <a:tab pos="304800" algn="l"/>
                <a:tab pos="660400" algn="l"/>
                <a:tab pos="1016000" algn="l"/>
              </a:tabLst>
              <a:defRPr/>
            </a:pPr>
            <a:r>
              <a:rPr lang="ro-RO" altLang="en-US" sz="1800" b="1" dirty="0">
                <a:solidFill>
                  <a:srgbClr val="000090"/>
                </a:solidFill>
                <a:latin typeface="Courier"/>
              </a:rPr>
              <a:t>	</a:t>
            </a:r>
            <a:r>
              <a:rPr lang="en-US" altLang="en-US" sz="1800" b="1" dirty="0" smtClean="0">
                <a:solidFill>
                  <a:srgbClr val="000090"/>
                </a:solidFill>
                <a:latin typeface="Courier"/>
              </a:rPr>
              <a:t>withdrawals </a:t>
            </a:r>
            <a:r>
              <a:rPr lang="en-US" altLang="en-US" sz="1800" b="1" dirty="0">
                <a:solidFill>
                  <a:srgbClr val="000090"/>
                </a:solidFill>
                <a:latin typeface="Courier"/>
              </a:rPr>
              <a:t>= 0</a:t>
            </a:r>
          </a:p>
          <a:p>
            <a:pPr>
              <a:spcBef>
                <a:spcPct val="0"/>
              </a:spcBef>
              <a:buClrTx/>
              <a:buSzTx/>
              <a:buNone/>
              <a:tabLst>
                <a:tab pos="304800" algn="l"/>
                <a:tab pos="660400" algn="l"/>
                <a:tab pos="1016000" algn="l"/>
              </a:tabLst>
              <a:defRPr/>
            </a:pPr>
            <a:r>
              <a:rPr lang="en-US" altLang="en-US" sz="1800" b="1" dirty="0">
                <a:solidFill>
                  <a:srgbClr val="000090"/>
                </a:solidFill>
                <a:latin typeface="Courier"/>
              </a:rPr>
              <a:t>  </a:t>
            </a:r>
            <a:r>
              <a:rPr lang="en-US" altLang="en-US" sz="1800" b="1" dirty="0" smtClean="0">
                <a:solidFill>
                  <a:srgbClr val="000090"/>
                </a:solidFill>
                <a:latin typeface="Courier"/>
              </a:rPr>
              <a:t>deposits </a:t>
            </a:r>
            <a:r>
              <a:rPr lang="en-US" altLang="en-US" sz="1800" b="1" dirty="0">
                <a:solidFill>
                  <a:srgbClr val="000090"/>
                </a:solidFill>
                <a:latin typeface="Courier"/>
              </a:rPr>
              <a:t>= 0</a:t>
            </a:r>
          </a:p>
          <a:p>
            <a:pPr>
              <a:spcBef>
                <a:spcPct val="0"/>
              </a:spcBef>
              <a:buClrTx/>
              <a:buSzTx/>
              <a:buNone/>
              <a:tabLst>
                <a:tab pos="304800" algn="l"/>
                <a:tab pos="660400" algn="l"/>
                <a:tab pos="1016000" algn="l"/>
              </a:tabLst>
              <a:defRPr/>
            </a:pPr>
            <a:r>
              <a:rPr lang="en-US" altLang="en-US" sz="1800" b="1" dirty="0">
                <a:solidFill>
                  <a:srgbClr val="000090"/>
                </a:solidFill>
                <a:latin typeface="Courier"/>
              </a:rPr>
              <a:t>  </a:t>
            </a:r>
            <a:r>
              <a:rPr lang="en-US" altLang="en-US" sz="1800" b="1" dirty="0" smtClean="0">
                <a:solidFill>
                  <a:srgbClr val="000090"/>
                </a:solidFill>
                <a:latin typeface="Courier"/>
              </a:rPr>
              <a:t>for </a:t>
            </a:r>
            <a:r>
              <a:rPr lang="en-US" altLang="en-US" sz="1800" b="1" dirty="0">
                <a:solidFill>
                  <a:srgbClr val="000090"/>
                </a:solidFill>
                <a:latin typeface="Courier"/>
              </a:rPr>
              <a:t>trans in </a:t>
            </a:r>
            <a:r>
              <a:rPr lang="en-US" altLang="en-US" sz="1800" b="1" dirty="0" err="1">
                <a:solidFill>
                  <a:srgbClr val="000090"/>
                </a:solidFill>
                <a:latin typeface="Courier"/>
              </a:rPr>
              <a:t>transactions_tuple</a:t>
            </a:r>
            <a:r>
              <a:rPr lang="en-US" altLang="en-US" sz="1800" b="1" dirty="0">
                <a:solidFill>
                  <a:srgbClr val="000090"/>
                </a:solidFill>
                <a:latin typeface="Courier"/>
              </a:rPr>
              <a:t>:</a:t>
            </a:r>
          </a:p>
          <a:p>
            <a:pPr>
              <a:spcBef>
                <a:spcPct val="0"/>
              </a:spcBef>
              <a:buClrTx/>
              <a:buSzTx/>
              <a:buNone/>
              <a:tabLst>
                <a:tab pos="304800" algn="l"/>
                <a:tab pos="660400" algn="l"/>
                <a:tab pos="1016000" algn="l"/>
              </a:tabLst>
              <a:defRPr/>
            </a:pPr>
            <a:r>
              <a:rPr lang="en-US" altLang="en-US" sz="1800" b="1" dirty="0" smtClean="0">
                <a:solidFill>
                  <a:srgbClr val="000090"/>
                </a:solidFill>
                <a:latin typeface="Courier"/>
              </a:rPr>
              <a:t>		if </a:t>
            </a:r>
            <a:r>
              <a:rPr lang="en-US" altLang="en-US" sz="1800" b="1" dirty="0">
                <a:solidFill>
                  <a:srgbClr val="000090"/>
                </a:solidFill>
                <a:latin typeface="Courier"/>
              </a:rPr>
              <a:t>trans &lt; 0:</a:t>
            </a:r>
          </a:p>
          <a:p>
            <a:pPr>
              <a:spcBef>
                <a:spcPct val="0"/>
              </a:spcBef>
              <a:buClrTx/>
              <a:buSzTx/>
              <a:buNone/>
              <a:tabLst>
                <a:tab pos="304800" algn="l"/>
                <a:tab pos="660400" algn="l"/>
                <a:tab pos="1016000" algn="l"/>
              </a:tabLst>
              <a:defRPr/>
            </a:pPr>
            <a:r>
              <a:rPr lang="en-US" altLang="en-US" sz="1800" b="1" dirty="0">
                <a:solidFill>
                  <a:srgbClr val="000090"/>
                </a:solidFill>
                <a:latin typeface="Courier"/>
              </a:rPr>
              <a:t>			withdrawals = withdrawals + abs(trans)</a:t>
            </a:r>
          </a:p>
          <a:p>
            <a:pPr>
              <a:spcBef>
                <a:spcPct val="0"/>
              </a:spcBef>
              <a:buClrTx/>
              <a:buSzTx/>
              <a:buNone/>
              <a:tabLst>
                <a:tab pos="304800" algn="l"/>
                <a:tab pos="660400" algn="l"/>
                <a:tab pos="1016000" algn="l"/>
              </a:tabLst>
              <a:defRPr/>
            </a:pPr>
            <a:r>
              <a:rPr lang="en-US" altLang="en-US" sz="1800" b="1" dirty="0">
                <a:solidFill>
                  <a:srgbClr val="000090"/>
                </a:solidFill>
                <a:latin typeface="Courier"/>
              </a:rPr>
              <a:t>		</a:t>
            </a:r>
            <a:r>
              <a:rPr lang="en-US" altLang="en-US" sz="1800" b="1" dirty="0" err="1">
                <a:solidFill>
                  <a:srgbClr val="000090"/>
                </a:solidFill>
                <a:latin typeface="Courier"/>
              </a:rPr>
              <a:t>elif</a:t>
            </a:r>
            <a:r>
              <a:rPr lang="en-US" altLang="en-US" sz="1800" b="1" dirty="0">
                <a:solidFill>
                  <a:srgbClr val="000090"/>
                </a:solidFill>
                <a:latin typeface="Courier"/>
              </a:rPr>
              <a:t> trans &gt; 0:</a:t>
            </a:r>
          </a:p>
          <a:p>
            <a:pPr>
              <a:spcBef>
                <a:spcPct val="0"/>
              </a:spcBef>
              <a:buClrTx/>
              <a:buSzTx/>
              <a:buNone/>
              <a:tabLst>
                <a:tab pos="304800" algn="l"/>
                <a:tab pos="660400" algn="l"/>
                <a:tab pos="1016000" algn="l"/>
              </a:tabLst>
              <a:defRPr/>
            </a:pPr>
            <a:r>
              <a:rPr lang="en-US" altLang="en-US" sz="1800" b="1" dirty="0">
                <a:solidFill>
                  <a:srgbClr val="000090"/>
                </a:solidFill>
                <a:latin typeface="Courier"/>
              </a:rPr>
              <a:t>			deposits = deposits + trans</a:t>
            </a:r>
          </a:p>
          <a:p>
            <a:pPr>
              <a:spcBef>
                <a:spcPct val="0"/>
              </a:spcBef>
              <a:buClrTx/>
              <a:buSzTx/>
              <a:buNone/>
              <a:tabLst>
                <a:tab pos="304800" algn="l"/>
                <a:tab pos="660400" algn="l"/>
                <a:tab pos="1016000" algn="l"/>
              </a:tabLst>
              <a:defRPr/>
            </a:pPr>
            <a:endParaRPr lang="en-US" altLang="en-US" sz="800" b="1" dirty="0">
              <a:solidFill>
                <a:srgbClr val="000090"/>
              </a:solidFill>
              <a:latin typeface="Courier"/>
            </a:endParaRPr>
          </a:p>
          <a:p>
            <a:pPr>
              <a:spcBef>
                <a:spcPct val="0"/>
              </a:spcBef>
              <a:buClrTx/>
              <a:buSzTx/>
              <a:buNone/>
              <a:tabLst>
                <a:tab pos="304800" algn="l"/>
                <a:tab pos="660400" algn="l"/>
                <a:tab pos="1016000" algn="l"/>
              </a:tabLst>
              <a:defRPr/>
            </a:pPr>
            <a:r>
              <a:rPr lang="en-US" altLang="en-US" sz="1800" b="1" dirty="0">
                <a:solidFill>
                  <a:srgbClr val="000090"/>
                </a:solidFill>
                <a:latin typeface="Courier"/>
              </a:rPr>
              <a:t>		balance = balance + trans</a:t>
            </a:r>
          </a:p>
          <a:p>
            <a:pPr>
              <a:spcBef>
                <a:spcPct val="0"/>
              </a:spcBef>
              <a:buClrTx/>
              <a:buSzTx/>
              <a:buNone/>
              <a:tabLst>
                <a:tab pos="304800" algn="l"/>
                <a:tab pos="660400" algn="l"/>
                <a:tab pos="1016000" algn="l"/>
              </a:tabLst>
              <a:defRPr/>
            </a:pPr>
            <a:r>
              <a:rPr lang="en-US" altLang="en-US" sz="1800" b="1" dirty="0" smtClean="0">
                <a:solidFill>
                  <a:srgbClr val="000090"/>
                </a:solidFill>
                <a:latin typeface="Courier"/>
              </a:rPr>
              <a:t>  return </a:t>
            </a:r>
            <a:r>
              <a:rPr lang="en-US" altLang="en-US" sz="1800" b="1" dirty="0">
                <a:solidFill>
                  <a:srgbClr val="000090"/>
                </a:solidFill>
                <a:latin typeface="Courier"/>
              </a:rPr>
              <a:t>(balance, deposits, withdrawals)</a:t>
            </a:r>
            <a:endParaRPr lang="ro-RO" altLang="en-US" sz="1800" b="1" dirty="0" smtClean="0">
              <a:solidFill>
                <a:srgbClr val="000090"/>
              </a:solidFill>
              <a:latin typeface="Courier"/>
            </a:endParaRPr>
          </a:p>
          <a:p>
            <a:pPr>
              <a:spcBef>
                <a:spcPct val="0"/>
              </a:spcBef>
              <a:buClrTx/>
              <a:buSzTx/>
              <a:buNone/>
              <a:tabLst>
                <a:tab pos="304800" algn="l"/>
                <a:tab pos="774700" algn="l"/>
              </a:tabLst>
              <a:defRPr/>
            </a:pPr>
            <a:endParaRPr lang="ro-RO" altLang="en-US" sz="1000" b="1" dirty="0">
              <a:solidFill>
                <a:srgbClr val="000090"/>
              </a:solidFill>
              <a:latin typeface="Courier"/>
            </a:endParaRPr>
          </a:p>
          <a:p>
            <a:pPr>
              <a:spcBef>
                <a:spcPct val="0"/>
              </a:spcBef>
              <a:buClrTx/>
              <a:buSzTx/>
              <a:buNone/>
              <a:tabLst>
                <a:tab pos="304800" algn="l"/>
                <a:tab pos="774700" algn="l"/>
              </a:tabLst>
              <a:defRPr/>
            </a:pPr>
            <a:r>
              <a:rPr lang="ro-RO" altLang="en-US" sz="1800" b="1" dirty="0" smtClean="0">
                <a:solidFill>
                  <a:srgbClr val="000090"/>
                </a:solidFill>
                <a:latin typeface="Courier"/>
              </a:rPr>
              <a:t>def main():</a:t>
            </a:r>
          </a:p>
          <a:p>
            <a:pPr>
              <a:spcBef>
                <a:spcPct val="0"/>
              </a:spcBef>
              <a:buClrTx/>
              <a:buSzTx/>
              <a:buNone/>
              <a:tabLst>
                <a:tab pos="304800" algn="l"/>
                <a:tab pos="774700" algn="l"/>
              </a:tabLst>
              <a:defRPr/>
            </a:pPr>
            <a:r>
              <a:rPr lang="en-US" altLang="en-US" sz="1800" b="1" dirty="0">
                <a:latin typeface="Courier"/>
                <a:cs typeface="Courier"/>
              </a:rPr>
              <a:t>	</a:t>
            </a:r>
            <a:r>
              <a:rPr lang="en-US" altLang="en-US" sz="1800" b="1" dirty="0">
                <a:solidFill>
                  <a:srgbClr val="0000FF"/>
                </a:solidFill>
                <a:latin typeface="Courier"/>
                <a:cs typeface="Courier"/>
              </a:rPr>
              <a:t>results</a:t>
            </a:r>
            <a:r>
              <a:rPr lang="en-US" altLang="en-US" sz="1800" b="1" dirty="0">
                <a:latin typeface="Courier"/>
                <a:cs typeface="Courier"/>
              </a:rPr>
              <a:t> </a:t>
            </a:r>
            <a:r>
              <a:rPr lang="en-US" altLang="en-US" sz="1800" b="1" dirty="0">
                <a:solidFill>
                  <a:srgbClr val="000090"/>
                </a:solidFill>
                <a:latin typeface="Courier"/>
                <a:cs typeface="Courier"/>
              </a:rPr>
              <a:t>= </a:t>
            </a:r>
            <a:r>
              <a:rPr lang="en-US" altLang="en-US" sz="1800" b="1" dirty="0" err="1" smtClean="0">
                <a:solidFill>
                  <a:srgbClr val="FF00FF"/>
                </a:solidFill>
                <a:latin typeface="Courier"/>
                <a:cs typeface="Courier"/>
              </a:rPr>
              <a:t>carry_out_transactions</a:t>
            </a:r>
            <a:r>
              <a:rPr lang="en-US" altLang="en-US" sz="1800" b="1" dirty="0" smtClean="0">
                <a:solidFill>
                  <a:srgbClr val="FF00FF"/>
                </a:solidFill>
                <a:latin typeface="Courier"/>
                <a:cs typeface="Courier"/>
              </a:rPr>
              <a:t>(</a:t>
            </a:r>
            <a:r>
              <a:rPr lang="en-US" altLang="en-US" sz="1800" b="1" dirty="0">
                <a:solidFill>
                  <a:srgbClr val="000090"/>
                </a:solidFill>
                <a:latin typeface="Courier"/>
                <a:cs typeface="Courier"/>
              </a:rPr>
              <a:t>5400, (100, -400,</a:t>
            </a:r>
            <a:r>
              <a:rPr lang="en-US" altLang="en-US" sz="800" b="1" dirty="0">
                <a:solidFill>
                  <a:srgbClr val="000090"/>
                </a:solidFill>
                <a:latin typeface="Courier"/>
                <a:cs typeface="Courier"/>
              </a:rPr>
              <a:t> </a:t>
            </a:r>
            <a:r>
              <a:rPr lang="en-US" altLang="en-US" sz="1800" b="1" dirty="0">
                <a:solidFill>
                  <a:srgbClr val="000090"/>
                </a:solidFill>
                <a:latin typeface="Courier"/>
                <a:cs typeface="Courier"/>
              </a:rPr>
              <a:t>500,</a:t>
            </a:r>
            <a:r>
              <a:rPr lang="en-US" altLang="en-US" sz="800" b="1" dirty="0">
                <a:solidFill>
                  <a:srgbClr val="000090"/>
                </a:solidFill>
                <a:latin typeface="Courier"/>
                <a:cs typeface="Courier"/>
              </a:rPr>
              <a:t> </a:t>
            </a:r>
            <a:endParaRPr lang="en-US" altLang="en-US" sz="800" b="1" dirty="0" smtClean="0">
              <a:solidFill>
                <a:srgbClr val="000090"/>
              </a:solidFill>
              <a:latin typeface="Courier"/>
              <a:cs typeface="Courier"/>
            </a:endParaRPr>
          </a:p>
          <a:p>
            <a:pPr algn="r">
              <a:spcBef>
                <a:spcPct val="0"/>
              </a:spcBef>
              <a:buClrTx/>
              <a:buSzTx/>
              <a:buNone/>
              <a:tabLst>
                <a:tab pos="304800" algn="l"/>
                <a:tab pos="774700" algn="l"/>
              </a:tabLst>
              <a:defRPr/>
            </a:pPr>
            <a:r>
              <a:rPr lang="en-US" altLang="en-US" sz="1800" b="1" dirty="0">
                <a:solidFill>
                  <a:srgbClr val="000090"/>
                </a:solidFill>
                <a:latin typeface="Courier"/>
              </a:rPr>
              <a:t>-</a:t>
            </a:r>
            <a:r>
              <a:rPr lang="en-US" altLang="en-US" sz="1800" b="1" dirty="0" smtClean="0">
                <a:solidFill>
                  <a:srgbClr val="000090"/>
                </a:solidFill>
                <a:latin typeface="Courier"/>
              </a:rPr>
              <a:t>800, 600</a:t>
            </a:r>
            <a:r>
              <a:rPr lang="en-US" altLang="en-US" sz="1800" b="1" dirty="0">
                <a:solidFill>
                  <a:srgbClr val="000090"/>
                </a:solidFill>
                <a:latin typeface="Courier"/>
              </a:rPr>
              <a:t>, -100, - 200, 50, 0, -200)</a:t>
            </a:r>
            <a:r>
              <a:rPr lang="en-US" altLang="en-US" sz="1800" b="1" dirty="0" smtClean="0">
                <a:solidFill>
                  <a:srgbClr val="FF00FF"/>
                </a:solidFill>
                <a:latin typeface="Courier"/>
              </a:rPr>
              <a:t>)</a:t>
            </a:r>
          </a:p>
          <a:p>
            <a:pPr algn="r">
              <a:spcBef>
                <a:spcPct val="0"/>
              </a:spcBef>
              <a:buClrTx/>
              <a:buSzTx/>
              <a:buNone/>
              <a:tabLst>
                <a:tab pos="304800" algn="l"/>
                <a:tab pos="774700" algn="l"/>
              </a:tabLst>
              <a:defRPr/>
            </a:pPr>
            <a:endParaRPr lang="en-US" altLang="en-US" sz="800" b="1" dirty="0">
              <a:latin typeface="Courier"/>
            </a:endParaRPr>
          </a:p>
          <a:p>
            <a:pPr>
              <a:spcBef>
                <a:spcPct val="0"/>
              </a:spcBef>
              <a:buClrTx/>
              <a:buSzTx/>
              <a:buNone/>
              <a:tabLst>
                <a:tab pos="304800" algn="l"/>
                <a:tab pos="774700" algn="l"/>
              </a:tabLst>
              <a:defRPr/>
            </a:pPr>
            <a:r>
              <a:rPr lang="en-US" altLang="en-US" sz="1800" b="1" dirty="0">
                <a:latin typeface="Courier"/>
              </a:rPr>
              <a:t>	</a:t>
            </a:r>
            <a:r>
              <a:rPr lang="en-US" altLang="en-US" sz="1800" b="1" dirty="0">
                <a:solidFill>
                  <a:srgbClr val="000090"/>
                </a:solidFill>
                <a:latin typeface="Courier"/>
              </a:rPr>
              <a:t>print("Balance $",</a:t>
            </a:r>
            <a:r>
              <a:rPr lang="en-US" altLang="en-US" sz="1800" b="1" dirty="0">
                <a:latin typeface="Courier"/>
              </a:rPr>
              <a:t> </a:t>
            </a:r>
            <a:r>
              <a:rPr lang="en-US" altLang="en-US" sz="1800" b="1" dirty="0">
                <a:solidFill>
                  <a:srgbClr val="0000FF"/>
                </a:solidFill>
                <a:latin typeface="Courier"/>
              </a:rPr>
              <a:t>results[</a:t>
            </a:r>
            <a:r>
              <a:rPr lang="en-US" altLang="en-US" sz="1800" b="1" dirty="0">
                <a:solidFill>
                  <a:srgbClr val="000090"/>
                </a:solidFill>
                <a:latin typeface="Courier"/>
              </a:rPr>
              <a:t>0</a:t>
            </a:r>
            <a:r>
              <a:rPr lang="en-US" altLang="en-US" sz="1800" b="1" dirty="0">
                <a:solidFill>
                  <a:srgbClr val="0000FF"/>
                </a:solidFill>
                <a:latin typeface="Courier"/>
              </a:rPr>
              <a:t>]</a:t>
            </a:r>
            <a:r>
              <a:rPr lang="en-US" altLang="en-US" sz="1800" b="1" dirty="0">
                <a:solidFill>
                  <a:srgbClr val="000090"/>
                </a:solidFill>
                <a:latin typeface="Courier"/>
              </a:rPr>
              <a:t>, ", deposits $", </a:t>
            </a:r>
            <a:r>
              <a:rPr lang="en-US" altLang="en-US" sz="1800" b="1" dirty="0">
                <a:solidFill>
                  <a:srgbClr val="0000FF"/>
                </a:solidFill>
                <a:latin typeface="Courier"/>
              </a:rPr>
              <a:t>results[</a:t>
            </a:r>
            <a:r>
              <a:rPr lang="en-US" altLang="en-US" sz="1800" b="1" dirty="0">
                <a:solidFill>
                  <a:srgbClr val="000090"/>
                </a:solidFill>
                <a:latin typeface="Courier"/>
              </a:rPr>
              <a:t>1</a:t>
            </a:r>
            <a:r>
              <a:rPr lang="en-US" altLang="en-US" sz="1800" b="1" dirty="0">
                <a:solidFill>
                  <a:srgbClr val="0000FF"/>
                </a:solidFill>
                <a:latin typeface="Courier"/>
              </a:rPr>
              <a:t>]</a:t>
            </a:r>
            <a:r>
              <a:rPr lang="en-US" altLang="en-US" sz="1800" b="1" dirty="0">
                <a:latin typeface="Courier"/>
              </a:rPr>
              <a:t>, </a:t>
            </a:r>
            <a:endParaRPr lang="en-US" altLang="en-US" sz="1800" b="1" dirty="0" smtClean="0">
              <a:latin typeface="Courier"/>
            </a:endParaRPr>
          </a:p>
          <a:p>
            <a:pPr algn="r">
              <a:spcBef>
                <a:spcPct val="0"/>
              </a:spcBef>
              <a:buClrTx/>
              <a:buSzTx/>
              <a:buNone/>
              <a:tabLst>
                <a:tab pos="304800" algn="l"/>
                <a:tab pos="774700" algn="l"/>
              </a:tabLst>
              <a:defRPr/>
            </a:pPr>
            <a:r>
              <a:rPr lang="en-US" altLang="en-US" sz="1800" b="1" dirty="0" smtClean="0">
                <a:solidFill>
                  <a:srgbClr val="000090"/>
                </a:solidFill>
                <a:latin typeface="Courier"/>
              </a:rPr>
              <a:t>"</a:t>
            </a:r>
            <a:r>
              <a:rPr lang="en-US" altLang="en-US" sz="1800" b="1" dirty="0">
                <a:solidFill>
                  <a:srgbClr val="000090"/>
                </a:solidFill>
                <a:latin typeface="Courier"/>
              </a:rPr>
              <a:t>, withdrawals $"</a:t>
            </a:r>
            <a:r>
              <a:rPr lang="en-US" altLang="en-US" sz="1800" b="1" dirty="0">
                <a:latin typeface="Courier"/>
              </a:rPr>
              <a:t>, </a:t>
            </a:r>
            <a:r>
              <a:rPr lang="en-US" altLang="en-US" sz="1800" b="1" dirty="0">
                <a:solidFill>
                  <a:srgbClr val="0000FF"/>
                </a:solidFill>
                <a:latin typeface="Courier"/>
              </a:rPr>
              <a:t>results[</a:t>
            </a:r>
            <a:r>
              <a:rPr lang="en-US" altLang="en-US" sz="1800" b="1" dirty="0">
                <a:solidFill>
                  <a:srgbClr val="000090"/>
                </a:solidFill>
                <a:latin typeface="Courier"/>
              </a:rPr>
              <a:t>2</a:t>
            </a:r>
            <a:r>
              <a:rPr lang="en-US" altLang="en-US" sz="1800" b="1" dirty="0">
                <a:solidFill>
                  <a:srgbClr val="0000FF"/>
                </a:solidFill>
                <a:latin typeface="Courier"/>
              </a:rPr>
              <a:t>]</a:t>
            </a:r>
            <a:r>
              <a:rPr lang="en-US" altLang="en-US" sz="1800" b="1" dirty="0">
                <a:solidFill>
                  <a:srgbClr val="000090"/>
                </a:solidFill>
                <a:latin typeface="Courier"/>
              </a:rPr>
              <a:t>, </a:t>
            </a:r>
            <a:r>
              <a:rPr lang="en-US" altLang="en-US" sz="1800" b="1" dirty="0" err="1">
                <a:solidFill>
                  <a:srgbClr val="000090"/>
                </a:solidFill>
                <a:latin typeface="Courier"/>
              </a:rPr>
              <a:t>sep</a:t>
            </a:r>
            <a:r>
              <a:rPr lang="en-US" altLang="en-US" sz="1800" b="1" dirty="0">
                <a:solidFill>
                  <a:srgbClr val="000090"/>
                </a:solidFill>
                <a:latin typeface="Courier"/>
              </a:rPr>
              <a:t>="")</a:t>
            </a:r>
          </a:p>
          <a:p>
            <a:pPr>
              <a:lnSpc>
                <a:spcPct val="70000"/>
              </a:lnSpc>
              <a:spcBef>
                <a:spcPct val="0"/>
              </a:spcBef>
              <a:buClrTx/>
              <a:buSzTx/>
              <a:buNone/>
              <a:tabLst>
                <a:tab pos="304800" algn="l"/>
                <a:tab pos="774700" algn="l"/>
              </a:tabLst>
              <a:defRPr/>
            </a:pPr>
            <a:r>
              <a:rPr lang="ro-RO" altLang="en-US" sz="1800" b="1" dirty="0" smtClean="0">
                <a:solidFill>
                  <a:srgbClr val="000090"/>
                </a:solidFill>
                <a:latin typeface="Courier"/>
              </a:rPr>
              <a:t>main()</a:t>
            </a:r>
            <a:endParaRPr lang="ro-RO" altLang="en-US" sz="800" b="1" dirty="0" smtClean="0">
              <a:solidFill>
                <a:srgbClr val="000090"/>
              </a:solidFill>
              <a:latin typeface="Courier"/>
            </a:endParaRPr>
          </a:p>
        </p:txBody>
      </p:sp>
      <p:sp>
        <p:nvSpPr>
          <p:cNvPr id="10" name="TextBox 9"/>
          <p:cNvSpPr txBox="1"/>
          <p:nvPr/>
        </p:nvSpPr>
        <p:spPr>
          <a:xfrm>
            <a:off x="1066800" y="6488668"/>
            <a:ext cx="6781800" cy="369332"/>
          </a:xfrm>
          <a:prstGeom prst="rect">
            <a:avLst/>
          </a:prstGeom>
          <a:solidFill>
            <a:srgbClr val="E3EBF3"/>
          </a:solidFill>
          <a:ln>
            <a:solidFill>
              <a:srgbClr val="0000FF"/>
            </a:solidFill>
          </a:ln>
        </p:spPr>
        <p:txBody>
          <a:bodyPr wrap="square" rtlCol="0">
            <a:spAutoFit/>
          </a:bodyPr>
          <a:lstStyle/>
          <a:p>
            <a:pPr>
              <a:defRPr/>
            </a:pPr>
            <a:r>
              <a:rPr lang="ro-RO" b="1" dirty="0">
                <a:solidFill>
                  <a:srgbClr val="000090"/>
                </a:solidFill>
                <a:latin typeface="Courier"/>
                <a:cs typeface="Courier"/>
              </a:rPr>
              <a:t>Balance $4950, deposits $1250, withdrawals $1700</a:t>
            </a:r>
            <a:endParaRPr lang="en-US" b="1" dirty="0">
              <a:solidFill>
                <a:srgbClr val="000090"/>
              </a:solidFill>
              <a:latin typeface="Courier"/>
              <a:cs typeface="Courier"/>
            </a:endParaRPr>
          </a:p>
        </p:txBody>
      </p:sp>
    </p:spTree>
    <p:extLst>
      <p:ext uri="{BB962C8B-B14F-4D97-AF65-F5344CB8AC3E}">
        <p14:creationId xmlns:p14="http://schemas.microsoft.com/office/powerpoint/2010/main" val="2769612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Data which is Processed in a Python Program</a:t>
            </a:r>
            <a:endParaRPr lang="en-NZ" dirty="0"/>
          </a:p>
        </p:txBody>
      </p:sp>
      <p:sp>
        <p:nvSpPr>
          <p:cNvPr id="3" name="Content Placeholder 2"/>
          <p:cNvSpPr>
            <a:spLocks noGrp="1"/>
          </p:cNvSpPr>
          <p:nvPr>
            <p:ph sz="quarter" idx="1"/>
          </p:nvPr>
        </p:nvSpPr>
        <p:spPr>
          <a:xfrm>
            <a:off x="152400" y="533400"/>
            <a:ext cx="8991600" cy="6172200"/>
          </a:xfrm>
        </p:spPr>
        <p:txBody>
          <a:bodyPr>
            <a:normAutofit/>
          </a:bodyPr>
          <a:lstStyle/>
          <a:p>
            <a:r>
              <a:rPr lang="en-US" altLang="en-US" sz="2800" dirty="0"/>
              <a:t>Data </a:t>
            </a:r>
            <a:r>
              <a:rPr lang="en-US" altLang="en-US" sz="2800" dirty="0" smtClean="0"/>
              <a:t>processed in </a:t>
            </a:r>
            <a:r>
              <a:rPr lang="en-US" altLang="en-US" sz="2800" dirty="0"/>
              <a:t>a program </a:t>
            </a:r>
            <a:r>
              <a:rPr lang="en-US" altLang="en-US" sz="2800" dirty="0" smtClean="0"/>
              <a:t>exists while the program is running but it is </a:t>
            </a:r>
            <a:r>
              <a:rPr lang="en-US" altLang="en-US" sz="2800" dirty="0"/>
              <a:t>lost when the program terminates</a:t>
            </a:r>
            <a:r>
              <a:rPr lang="en-US" altLang="en-US" sz="2800" dirty="0" smtClean="0"/>
              <a:t>.</a:t>
            </a:r>
          </a:p>
          <a:p>
            <a:endParaRPr lang="en-US" altLang="en-US" sz="2800" dirty="0"/>
          </a:p>
          <a:p>
            <a:endParaRPr lang="en-US" altLang="en-US" sz="2800" dirty="0" smtClean="0"/>
          </a:p>
          <a:p>
            <a:endParaRPr lang="en-US" altLang="en-US" sz="2800" dirty="0"/>
          </a:p>
          <a:p>
            <a:endParaRPr lang="en-US" altLang="en-US" sz="2800" dirty="0" smtClean="0"/>
          </a:p>
          <a:p>
            <a:endParaRPr lang="en-US" altLang="en-US" sz="2800" dirty="0"/>
          </a:p>
          <a:p>
            <a:endParaRPr lang="en-US" altLang="en-US" sz="2800" dirty="0" smtClean="0"/>
          </a:p>
          <a:p>
            <a:endParaRPr lang="en-US" altLang="en-US" sz="2800" dirty="0" smtClean="0"/>
          </a:p>
          <a:p>
            <a:endParaRPr lang="en-US" altLang="en-US" sz="2800" dirty="0"/>
          </a:p>
          <a:p>
            <a:r>
              <a:rPr lang="en-US" altLang="en-US" sz="2800" dirty="0"/>
              <a:t>To permanently store the data created in a program, we need to save it on a physical storage device</a:t>
            </a:r>
            <a:r>
              <a:rPr lang="en-US" altLang="en-US" sz="2800" dirty="0" smtClean="0"/>
              <a:t>.</a:t>
            </a:r>
            <a:endParaRPr lang="en-US" sz="2800" dirty="0">
              <a:ea typeface="ＭＳ Ｐゴシック" charset="0"/>
              <a:cs typeface="ＭＳ Ｐゴシック" charset="0"/>
            </a:endParaRP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4</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9" name="Text Box 9"/>
          <p:cNvSpPr txBox="1">
            <a:spLocks noChangeArrowheads="1"/>
          </p:cNvSpPr>
          <p:nvPr/>
        </p:nvSpPr>
        <p:spPr bwMode="auto">
          <a:xfrm>
            <a:off x="609600" y="1676400"/>
            <a:ext cx="8077200" cy="286232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1800" b="1" dirty="0">
                <a:solidFill>
                  <a:srgbClr val="000090"/>
                </a:solidFill>
                <a:latin typeface="Courier"/>
              </a:rPr>
              <a:t>import </a:t>
            </a:r>
            <a:r>
              <a:rPr lang="da-DK" altLang="en-US" sz="1800" b="1" dirty="0" err="1">
                <a:solidFill>
                  <a:srgbClr val="000090"/>
                </a:solidFill>
                <a:latin typeface="Courier"/>
              </a:rPr>
              <a:t>random</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smtClean="0">
                <a:solidFill>
                  <a:srgbClr val="000090"/>
                </a:solidFill>
                <a:latin typeface="Courier"/>
              </a:rPr>
              <a:t>def</a:t>
            </a:r>
            <a:r>
              <a:rPr lang="da-DK" altLang="en-US" sz="1800" b="1" dirty="0" smtClean="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my_list</a:t>
            </a:r>
            <a:r>
              <a:rPr lang="da-DK" altLang="en-US" sz="1800" b="1" dirty="0">
                <a:solidFill>
                  <a:srgbClr val="000090"/>
                </a:solidFill>
                <a:latin typeface="Courier"/>
              </a:rPr>
              <a:t> = []</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for </a:t>
            </a:r>
            <a:r>
              <a:rPr lang="da-DK" altLang="en-US" sz="1800" b="1" dirty="0" err="1">
                <a:solidFill>
                  <a:srgbClr val="000090"/>
                </a:solidFill>
                <a:latin typeface="Courier"/>
              </a:rPr>
              <a:t>num</a:t>
            </a:r>
            <a:r>
              <a:rPr lang="da-DK" altLang="en-US" sz="1800" b="1" dirty="0">
                <a:solidFill>
                  <a:srgbClr val="000090"/>
                </a:solidFill>
                <a:latin typeface="Courier"/>
              </a:rPr>
              <a:t> in range(20):</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my_list.append</a:t>
            </a:r>
            <a:r>
              <a:rPr lang="da-DK" altLang="en-US" sz="1800" b="1" dirty="0">
                <a:solidFill>
                  <a:srgbClr val="000090"/>
                </a:solidFill>
                <a:latin typeface="Courier"/>
              </a:rPr>
              <a:t>(</a:t>
            </a:r>
            <a:r>
              <a:rPr lang="da-DK" altLang="en-US" sz="1800" b="1" dirty="0" err="1">
                <a:solidFill>
                  <a:srgbClr val="000090"/>
                </a:solidFill>
                <a:latin typeface="Courier"/>
              </a:rPr>
              <a:t>random.randrange</a:t>
            </a:r>
            <a:r>
              <a:rPr lang="da-DK" altLang="en-US" sz="1800" b="1" dirty="0">
                <a:solidFill>
                  <a:srgbClr val="000090"/>
                </a:solidFill>
                <a:latin typeface="Courier"/>
              </a:rPr>
              <a:t>(10, 100))</a:t>
            </a: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my_list</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13" name="TextBox 12"/>
          <p:cNvSpPr txBox="1"/>
          <p:nvPr/>
        </p:nvSpPr>
        <p:spPr>
          <a:xfrm>
            <a:off x="990600" y="4736068"/>
            <a:ext cx="7315200" cy="369332"/>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[67, 53, 35, 39, 89, 44, 73, 86, 48, 69, 74, 97, 60, 64, 72, 56, 88, 80, 39, 69]</a:t>
            </a:r>
            <a:endParaRPr lang="en-US" b="1" dirty="0">
              <a:solidFill>
                <a:srgbClr val="000090"/>
              </a:solidFill>
              <a:latin typeface="Courier"/>
              <a:cs typeface="Courier"/>
            </a:endParaRPr>
          </a:p>
        </p:txBody>
      </p:sp>
    </p:spTree>
    <p:extLst>
      <p:ext uri="{BB962C8B-B14F-4D97-AF65-F5344CB8AC3E}">
        <p14:creationId xmlns:p14="http://schemas.microsoft.com/office/powerpoint/2010/main" val="17770531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Files</a:t>
            </a:r>
            <a:endParaRPr lang="en-NZ" dirty="0"/>
          </a:p>
        </p:txBody>
      </p:sp>
      <p:sp>
        <p:nvSpPr>
          <p:cNvPr id="3" name="Content Placeholder 2"/>
          <p:cNvSpPr>
            <a:spLocks noGrp="1"/>
          </p:cNvSpPr>
          <p:nvPr>
            <p:ph sz="quarter" idx="1"/>
          </p:nvPr>
        </p:nvSpPr>
        <p:spPr>
          <a:xfrm>
            <a:off x="152400" y="609600"/>
            <a:ext cx="8839200" cy="5638800"/>
          </a:xfrm>
        </p:spPr>
        <p:txBody>
          <a:bodyPr>
            <a:normAutofit/>
          </a:bodyPr>
          <a:lstStyle/>
          <a:p>
            <a:r>
              <a:rPr lang="en-US" altLang="en-US" sz="2800" dirty="0" smtClean="0"/>
              <a:t>A </a:t>
            </a:r>
            <a:r>
              <a:rPr lang="en-US" altLang="en-US" sz="2800" dirty="0"/>
              <a:t>file is a collection of bytes of information that usually resides permanently on a disk.</a:t>
            </a:r>
          </a:p>
          <a:p>
            <a:r>
              <a:rPr lang="en-US" altLang="en-US" sz="2800" dirty="0"/>
              <a:t>The data in a file can be used later by other programs</a:t>
            </a:r>
            <a:r>
              <a:rPr lang="en-US" altLang="en-US" sz="2800" dirty="0" smtClean="0"/>
              <a:t>.</a:t>
            </a:r>
          </a:p>
          <a:p>
            <a:endParaRPr lang="en-US" altLang="en-US" sz="2800" dirty="0"/>
          </a:p>
          <a:p>
            <a:r>
              <a:rPr lang="en-US" altLang="en-US" sz="2800" dirty="0"/>
              <a:t>Accessing a file means establishing a connection between the file and a program and moving data between </a:t>
            </a:r>
            <a:r>
              <a:rPr lang="en-US" altLang="en-US" sz="2800" dirty="0" smtClean="0"/>
              <a:t>the two.</a:t>
            </a:r>
          </a:p>
          <a:p>
            <a:endParaRPr lang="en-US" altLang="en-US" sz="2800" dirty="0"/>
          </a:p>
          <a:p>
            <a:r>
              <a:rPr lang="en-US" altLang="en-US" sz="2800" dirty="0" smtClean="0"/>
              <a:t>We need to be able to:</a:t>
            </a:r>
            <a:endParaRPr lang="en-US" altLang="en-US" sz="2800" dirty="0"/>
          </a:p>
          <a:p>
            <a:pPr lvl="1"/>
            <a:r>
              <a:rPr lang="en-US" altLang="en-US" sz="2800" dirty="0" smtClean="0"/>
              <a:t>read </a:t>
            </a:r>
            <a:r>
              <a:rPr lang="en-US" altLang="en-US" sz="2800" dirty="0"/>
              <a:t>data from a file into a program</a:t>
            </a:r>
          </a:p>
          <a:p>
            <a:pPr lvl="1"/>
            <a:r>
              <a:rPr lang="en-US" altLang="en-US" sz="2800" dirty="0" smtClean="0"/>
              <a:t>write </a:t>
            </a:r>
            <a:r>
              <a:rPr lang="en-US" altLang="en-US" sz="2800" dirty="0"/>
              <a:t>data from a program to a </a:t>
            </a:r>
            <a:r>
              <a:rPr lang="en-US" altLang="en-US" sz="2800" dirty="0" smtClean="0"/>
              <a:t>file</a:t>
            </a:r>
            <a:endParaRPr lang="en-NZ" sz="2800"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5</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Tree>
    <p:extLst>
      <p:ext uri="{BB962C8B-B14F-4D97-AF65-F5344CB8AC3E}">
        <p14:creationId xmlns:p14="http://schemas.microsoft.com/office/powerpoint/2010/main" val="80522020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Accessing a file</a:t>
            </a:r>
            <a:endParaRPr lang="en-NZ" dirty="0"/>
          </a:p>
        </p:txBody>
      </p:sp>
      <p:sp>
        <p:nvSpPr>
          <p:cNvPr id="3" name="Content Placeholder 2"/>
          <p:cNvSpPr>
            <a:spLocks noGrp="1"/>
          </p:cNvSpPr>
          <p:nvPr>
            <p:ph sz="quarter" idx="1"/>
          </p:nvPr>
        </p:nvSpPr>
        <p:spPr>
          <a:xfrm>
            <a:off x="152400" y="685800"/>
            <a:ext cx="8991600" cy="5791200"/>
          </a:xfrm>
        </p:spPr>
        <p:txBody>
          <a:bodyPr>
            <a:normAutofit/>
          </a:bodyPr>
          <a:lstStyle/>
          <a:p>
            <a:r>
              <a:rPr lang="en-US" altLang="en-US" sz="2800" dirty="0" smtClean="0"/>
              <a:t>When a connection has been set up </a:t>
            </a:r>
            <a:r>
              <a:rPr lang="en-US" altLang="en-US" sz="2800" dirty="0"/>
              <a:t>between </a:t>
            </a:r>
            <a:r>
              <a:rPr lang="en-US" altLang="en-US" sz="2800" dirty="0" smtClean="0"/>
              <a:t>a Python </a:t>
            </a:r>
            <a:r>
              <a:rPr lang="en-US" altLang="en-US" sz="2800" dirty="0"/>
              <a:t>program and a file, a </a:t>
            </a:r>
            <a:r>
              <a:rPr lang="fr-FR" altLang="en-US" sz="2800" b="1" dirty="0" smtClean="0">
                <a:solidFill>
                  <a:srgbClr val="0000FF"/>
                </a:solidFill>
              </a:rPr>
              <a:t>'</a:t>
            </a:r>
            <a:r>
              <a:rPr lang="en-US" altLang="en-US" sz="2800" b="1" dirty="0" smtClean="0">
                <a:solidFill>
                  <a:srgbClr val="0000FF"/>
                </a:solidFill>
              </a:rPr>
              <a:t>stream </a:t>
            </a:r>
            <a:r>
              <a:rPr lang="en-US" altLang="en-US" sz="2800" b="1" dirty="0">
                <a:solidFill>
                  <a:srgbClr val="0000FF"/>
                </a:solidFill>
              </a:rPr>
              <a:t>of </a:t>
            </a:r>
            <a:r>
              <a:rPr lang="en-US" altLang="en-US" sz="2800" b="1" dirty="0" smtClean="0">
                <a:solidFill>
                  <a:srgbClr val="0000FF"/>
                </a:solidFill>
              </a:rPr>
              <a:t>data</a:t>
            </a:r>
            <a:r>
              <a:rPr lang="fr-FR" altLang="en-US" sz="2800" b="1" dirty="0" smtClean="0">
                <a:solidFill>
                  <a:srgbClr val="0000FF"/>
                </a:solidFill>
              </a:rPr>
              <a:t>'</a:t>
            </a:r>
            <a:r>
              <a:rPr lang="en-US" altLang="en-US" sz="2800" b="1" dirty="0" smtClean="0">
                <a:solidFill>
                  <a:srgbClr val="0000FF"/>
                </a:solidFill>
              </a:rPr>
              <a:t> </a:t>
            </a:r>
            <a:r>
              <a:rPr lang="en-US" altLang="en-US" sz="2800" dirty="0" smtClean="0"/>
              <a:t>is </a:t>
            </a:r>
            <a:r>
              <a:rPr lang="en-US" altLang="en-US" sz="2800" dirty="0"/>
              <a:t>established between the </a:t>
            </a:r>
            <a:r>
              <a:rPr lang="en-US" altLang="en-US" sz="2800" dirty="0" smtClean="0"/>
              <a:t>two:</a:t>
            </a:r>
          </a:p>
          <a:p>
            <a:pPr>
              <a:buFont typeface="Wingdings" charset="2"/>
              <a:buChar char="§"/>
            </a:pP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6</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grpSp>
        <p:nvGrpSpPr>
          <p:cNvPr id="12" name="Group 11"/>
          <p:cNvGrpSpPr/>
          <p:nvPr/>
        </p:nvGrpSpPr>
        <p:grpSpPr>
          <a:xfrm>
            <a:off x="381000" y="4419600"/>
            <a:ext cx="7315200" cy="2286000"/>
            <a:chOff x="1714500" y="4419600"/>
            <a:chExt cx="7315200" cy="2286000"/>
          </a:xfrm>
        </p:grpSpPr>
        <p:sp>
          <p:nvSpPr>
            <p:cNvPr id="8" name="Rounded Rectangle 7"/>
            <p:cNvSpPr/>
            <p:nvPr/>
          </p:nvSpPr>
          <p:spPr>
            <a:xfrm>
              <a:off x="1714500" y="4419600"/>
              <a:ext cx="7315200" cy="2286000"/>
            </a:xfrm>
            <a:prstGeom prst="roundRect">
              <a:avLst/>
            </a:prstGeom>
            <a:solidFill>
              <a:schemeClr val="bg1"/>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2184400" y="4495800"/>
              <a:ext cx="6375400" cy="2006600"/>
            </a:xfrm>
            <a:prstGeom prst="rect">
              <a:avLst/>
            </a:prstGeom>
          </p:spPr>
        </p:pic>
      </p:grpSp>
      <p:grpSp>
        <p:nvGrpSpPr>
          <p:cNvPr id="11" name="Group 10"/>
          <p:cNvGrpSpPr/>
          <p:nvPr/>
        </p:nvGrpSpPr>
        <p:grpSpPr>
          <a:xfrm>
            <a:off x="1676400" y="2057400"/>
            <a:ext cx="7315200" cy="2286000"/>
            <a:chOff x="1714500" y="2057400"/>
            <a:chExt cx="7315200" cy="2286000"/>
          </a:xfrm>
        </p:grpSpPr>
        <p:sp>
          <p:nvSpPr>
            <p:cNvPr id="5" name="Rounded Rectangle 4"/>
            <p:cNvSpPr/>
            <p:nvPr/>
          </p:nvSpPr>
          <p:spPr>
            <a:xfrm>
              <a:off x="1714500" y="2057400"/>
              <a:ext cx="7315200" cy="2286000"/>
            </a:xfrm>
            <a:prstGeom prst="roundRect">
              <a:avLst/>
            </a:prstGeom>
            <a:solidFill>
              <a:schemeClr val="bg1"/>
            </a:solidFill>
            <a:ln>
              <a:solidFill>
                <a:srgbClr val="00009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4"/>
            <a:stretch>
              <a:fillRect/>
            </a:stretch>
          </p:blipFill>
          <p:spPr>
            <a:xfrm>
              <a:off x="2400300" y="2184400"/>
              <a:ext cx="5943600" cy="2094411"/>
            </a:xfrm>
            <a:prstGeom prst="rect">
              <a:avLst/>
            </a:prstGeom>
          </p:spPr>
        </p:pic>
      </p:grpSp>
    </p:spTree>
    <p:extLst>
      <p:ext uri="{BB962C8B-B14F-4D97-AF65-F5344CB8AC3E}">
        <p14:creationId xmlns:p14="http://schemas.microsoft.com/office/powerpoint/2010/main" val="5190328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Accessing a file</a:t>
            </a:r>
            <a:endParaRPr lang="en-NZ" dirty="0"/>
          </a:p>
        </p:txBody>
      </p:sp>
      <p:sp>
        <p:nvSpPr>
          <p:cNvPr id="3" name="Content Placeholder 2"/>
          <p:cNvSpPr>
            <a:spLocks noGrp="1"/>
          </p:cNvSpPr>
          <p:nvPr>
            <p:ph sz="quarter" idx="1"/>
          </p:nvPr>
        </p:nvSpPr>
        <p:spPr>
          <a:xfrm>
            <a:off x="0" y="762000"/>
            <a:ext cx="6477000" cy="5638800"/>
          </a:xfrm>
        </p:spPr>
        <p:txBody>
          <a:bodyPr>
            <a:normAutofit/>
          </a:bodyPr>
          <a:lstStyle/>
          <a:p>
            <a:r>
              <a:rPr lang="en-US" altLang="en-US" sz="2800" dirty="0" smtClean="0"/>
              <a:t> </a:t>
            </a:r>
            <a:r>
              <a:rPr lang="en-US" altLang="en-US" sz="2800" dirty="0"/>
              <a:t> The file system of a computer </a:t>
            </a:r>
            <a:r>
              <a:rPr lang="en-US" altLang="en-US" sz="2800" dirty="0" err="1"/>
              <a:t>organises</a:t>
            </a:r>
            <a:r>
              <a:rPr lang="en-US" altLang="en-US" sz="2800" dirty="0"/>
              <a:t> </a:t>
            </a:r>
            <a:r>
              <a:rPr lang="en-US" altLang="en-US" sz="2800" dirty="0" smtClean="0"/>
              <a:t>  </a:t>
            </a:r>
          </a:p>
          <a:p>
            <a:pPr marL="0" indent="0">
              <a:buNone/>
            </a:pPr>
            <a:r>
              <a:rPr lang="en-US" altLang="en-US" sz="2800" dirty="0"/>
              <a:t> </a:t>
            </a:r>
            <a:r>
              <a:rPr lang="en-US" altLang="en-US" sz="2800" dirty="0" smtClean="0"/>
              <a:t> files </a:t>
            </a:r>
            <a:r>
              <a:rPr lang="en-US" altLang="en-US" sz="2800" dirty="0"/>
              <a:t>in a hierarchical (tree) structure.</a:t>
            </a:r>
          </a:p>
          <a:p>
            <a:pPr lvl="1"/>
            <a:r>
              <a:rPr lang="en-US" altLang="en-US" sz="2400" dirty="0"/>
              <a:t>files are placed </a:t>
            </a:r>
            <a:r>
              <a:rPr lang="en-US" altLang="en-US" sz="2400" dirty="0" smtClean="0"/>
              <a:t>inside </a:t>
            </a:r>
            <a:r>
              <a:rPr lang="en-US" altLang="en-US" sz="2400" dirty="0"/>
              <a:t>directories.  Directories</a:t>
            </a:r>
          </a:p>
          <a:p>
            <a:pPr marL="228600" lvl="1" indent="0">
              <a:buNone/>
            </a:pPr>
            <a:r>
              <a:rPr lang="en-US" altLang="en-US" sz="2400" dirty="0"/>
              <a:t>   can contain files or other directories.</a:t>
            </a:r>
          </a:p>
          <a:p>
            <a:pPr marL="228600" lvl="1" indent="0">
              <a:buNone/>
            </a:pPr>
            <a:endParaRPr lang="en-NZ" altLang="en-US" sz="2400" dirty="0"/>
          </a:p>
          <a:p>
            <a:pPr marL="228600" lvl="1" indent="0">
              <a:buNone/>
            </a:pPr>
            <a:r>
              <a:rPr lang="en-US" altLang="en-US" sz="2400" dirty="0" smtClean="0"/>
              <a:t>A </a:t>
            </a:r>
            <a:r>
              <a:rPr lang="en-US" altLang="en-US" sz="2400" dirty="0"/>
              <a:t>complete description of which directories to visit in order to reach a certain file is called a </a:t>
            </a:r>
            <a:r>
              <a:rPr lang="en-US" altLang="en-US" sz="2400" b="1" i="1" dirty="0">
                <a:solidFill>
                  <a:srgbClr val="0000FF"/>
                </a:solidFill>
              </a:rPr>
              <a:t>path</a:t>
            </a:r>
            <a:r>
              <a:rPr lang="en-US" altLang="en-US" sz="2400" dirty="0"/>
              <a:t>, e.g.,</a:t>
            </a:r>
          </a:p>
          <a:p>
            <a:pPr lvl="1"/>
            <a:endParaRPr lang="en-US" altLang="en-US" sz="2400" dirty="0"/>
          </a:p>
          <a:p>
            <a:pPr marL="355600" indent="0">
              <a:buNone/>
            </a:pPr>
            <a:endParaRPr lang="en-US" altLang="en-US" dirty="0"/>
          </a:p>
          <a:p>
            <a:pPr marL="355600" indent="0">
              <a:buNone/>
            </a:pPr>
            <a:r>
              <a:rPr lang="en-US" altLang="en-US" dirty="0"/>
              <a:t>Each path to a file or a directory must be unambiguous.</a:t>
            </a:r>
            <a:endParaRPr lang="en-NZ" dirty="0"/>
          </a:p>
        </p:txBody>
      </p:sp>
      <p:sp>
        <p:nvSpPr>
          <p:cNvPr id="4" name="Slide Number Placeholder 3"/>
          <p:cNvSpPr>
            <a:spLocks noGrp="1"/>
          </p:cNvSpPr>
          <p:nvPr>
            <p:ph type="sldNum" sz="quarter" idx="4"/>
          </p:nvPr>
        </p:nvSpPr>
        <p:spPr/>
        <p:txBody>
          <a:bodyPr/>
          <a:lstStyle/>
          <a:p>
            <a:fld id="{B6F15528-21DE-4FAA-801E-634DDDAF4B2B}" type="slidenum">
              <a:rPr lang="en-US" smtClean="0"/>
              <a:pPr/>
              <a:t>7</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Box 9"/>
          <p:cNvSpPr txBox="1"/>
          <p:nvPr/>
        </p:nvSpPr>
        <p:spPr>
          <a:xfrm>
            <a:off x="381000" y="4431268"/>
            <a:ext cx="5410200" cy="369332"/>
          </a:xfrm>
          <a:prstGeom prst="rect">
            <a:avLst/>
          </a:prstGeom>
          <a:solidFill>
            <a:srgbClr val="00FF00"/>
          </a:solidFill>
          <a:ln>
            <a:solidFill>
              <a:srgbClr val="000090"/>
            </a:solidFill>
          </a:ln>
        </p:spPr>
        <p:txBody>
          <a:bodyPr wrap="square" rtlCol="0">
            <a:spAutoFit/>
          </a:bodyPr>
          <a:lstStyle/>
          <a:p>
            <a:r>
              <a:rPr lang="en-US" b="1" dirty="0" smtClean="0">
                <a:solidFill>
                  <a:srgbClr val="000090"/>
                </a:solidFill>
                <a:latin typeface="Courier"/>
                <a:cs typeface="Courier"/>
              </a:rPr>
              <a:t>C:/Users/Adriana/Documents/prog1.py</a:t>
            </a:r>
            <a:endParaRPr lang="en-US" b="1" dirty="0">
              <a:solidFill>
                <a:srgbClr val="000090"/>
              </a:solidFill>
              <a:latin typeface="Courier"/>
              <a:cs typeface="Courier"/>
            </a:endParaRPr>
          </a:p>
        </p:txBody>
      </p:sp>
      <p:graphicFrame>
        <p:nvGraphicFramePr>
          <p:cNvPr id="8" name="Diagram 7"/>
          <p:cNvGraphicFramePr/>
          <p:nvPr>
            <p:extLst>
              <p:ext uri="{D42A27DB-BD31-4B8C-83A1-F6EECF244321}">
                <p14:modId xmlns:p14="http://schemas.microsoft.com/office/powerpoint/2010/main" val="2931974862"/>
              </p:ext>
            </p:extLst>
          </p:nvPr>
        </p:nvGraphicFramePr>
        <p:xfrm>
          <a:off x="5257800" y="1447800"/>
          <a:ext cx="4483100" cy="4076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743942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Path of a file</a:t>
            </a:r>
            <a:endParaRPr lang="en-NZ" dirty="0"/>
          </a:p>
        </p:txBody>
      </p:sp>
      <p:sp>
        <p:nvSpPr>
          <p:cNvPr id="3" name="Content Placeholder 2"/>
          <p:cNvSpPr>
            <a:spLocks noGrp="1"/>
          </p:cNvSpPr>
          <p:nvPr>
            <p:ph sz="quarter" idx="1"/>
          </p:nvPr>
        </p:nvSpPr>
        <p:spPr>
          <a:xfrm>
            <a:off x="0" y="685800"/>
            <a:ext cx="8991600" cy="5638800"/>
          </a:xfrm>
        </p:spPr>
        <p:txBody>
          <a:bodyPr>
            <a:normAutofit/>
          </a:bodyPr>
          <a:lstStyle/>
          <a:p>
            <a:r>
              <a:rPr lang="en-US" altLang="en-US" sz="2800" dirty="0" smtClean="0"/>
              <a:t>The </a:t>
            </a:r>
            <a:r>
              <a:rPr lang="en-US" altLang="en-US" sz="2800" dirty="0"/>
              <a:t>file path is the </a:t>
            </a:r>
            <a:r>
              <a:rPr lang="fr-FR" altLang="en-US" sz="2800" dirty="0" smtClean="0"/>
              <a:t>'</a:t>
            </a:r>
            <a:r>
              <a:rPr lang="en-US" altLang="en-US" sz="2800" dirty="0"/>
              <a:t>/</a:t>
            </a:r>
            <a:r>
              <a:rPr lang="fr-FR" altLang="en-US" sz="2800" dirty="0" smtClean="0"/>
              <a:t>'</a:t>
            </a:r>
            <a:r>
              <a:rPr lang="en-US" altLang="en-US" sz="2800" dirty="0" smtClean="0"/>
              <a:t> </a:t>
            </a:r>
            <a:r>
              <a:rPr lang="en-US" altLang="en-US" sz="2800" dirty="0"/>
              <a:t>separated list of directories which   need to be visited in order to reach the file.  For example, if the </a:t>
            </a:r>
            <a:r>
              <a:rPr lang="en-US" altLang="en-US" sz="2800" dirty="0" err="1"/>
              <a:t>input.txt</a:t>
            </a:r>
            <a:r>
              <a:rPr lang="en-US" altLang="en-US" sz="2800" dirty="0"/>
              <a:t> file needs to be accessed </a:t>
            </a:r>
          </a:p>
          <a:p>
            <a:pPr marL="0" indent="0">
              <a:buNone/>
            </a:pPr>
            <a:r>
              <a:rPr lang="en-US" sz="2800" dirty="0" smtClean="0"/>
              <a:t>from </a:t>
            </a:r>
            <a:r>
              <a:rPr lang="en-US" sz="2800" dirty="0"/>
              <a:t>inside the prog2.py </a:t>
            </a:r>
            <a:r>
              <a:rPr lang="en-US" sz="2800" dirty="0" smtClean="0"/>
              <a:t>program.</a:t>
            </a:r>
          </a:p>
          <a:p>
            <a:r>
              <a:rPr lang="en-US" sz="2800" dirty="0" smtClean="0"/>
              <a:t>This file </a:t>
            </a:r>
            <a:r>
              <a:rPr lang="en-US" sz="2800" dirty="0"/>
              <a:t>can be accessed using </a:t>
            </a:r>
          </a:p>
          <a:p>
            <a:pPr marL="0" indent="0">
              <a:buNone/>
            </a:pPr>
            <a:r>
              <a:rPr lang="en-US" sz="2800" dirty="0" smtClean="0"/>
              <a:t>the </a:t>
            </a:r>
            <a:r>
              <a:rPr lang="en-US" sz="2800" b="1" dirty="0">
                <a:solidFill>
                  <a:srgbClr val="0000FF"/>
                </a:solidFill>
              </a:rPr>
              <a:t>absolute path</a:t>
            </a:r>
            <a:r>
              <a:rPr lang="en-US" sz="2800" dirty="0"/>
              <a:t>:</a:t>
            </a:r>
          </a:p>
          <a:p>
            <a:pPr marL="0" indent="0">
              <a:buNone/>
            </a:pPr>
            <a:endParaRPr lang="en-US" sz="2800" dirty="0"/>
          </a:p>
          <a:p>
            <a:pPr marL="0" indent="0">
              <a:buNone/>
            </a:pPr>
            <a:endParaRPr lang="en-US" sz="2800" dirty="0"/>
          </a:p>
          <a:p>
            <a:pPr marL="0" indent="0">
              <a:buNone/>
            </a:pPr>
            <a:r>
              <a:rPr lang="en-US" sz="2800" dirty="0" smtClean="0"/>
              <a:t>or using the </a:t>
            </a:r>
            <a:r>
              <a:rPr lang="en-US" sz="2800" b="1" dirty="0">
                <a:solidFill>
                  <a:srgbClr val="0000FF"/>
                </a:solidFill>
              </a:rPr>
              <a:t>relative path</a:t>
            </a:r>
            <a:r>
              <a:rPr lang="en-US" sz="2800" dirty="0"/>
              <a:t>:</a:t>
            </a:r>
            <a:endParaRPr lang="en-NZ" sz="2800"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8</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sp>
        <p:nvSpPr>
          <p:cNvPr id="10" name="TextBox 9"/>
          <p:cNvSpPr txBox="1"/>
          <p:nvPr/>
        </p:nvSpPr>
        <p:spPr>
          <a:xfrm>
            <a:off x="76200" y="3669268"/>
            <a:ext cx="5397500" cy="369332"/>
          </a:xfrm>
          <a:prstGeom prst="rect">
            <a:avLst/>
          </a:prstGeom>
          <a:solidFill>
            <a:srgbClr val="00FF00"/>
          </a:solidFill>
          <a:ln>
            <a:solidFill>
              <a:srgbClr val="000090"/>
            </a:solidFill>
          </a:ln>
        </p:spPr>
        <p:txBody>
          <a:bodyPr wrap="square" rtlCol="0">
            <a:spAutoFit/>
          </a:bodyPr>
          <a:lstStyle/>
          <a:p>
            <a:r>
              <a:rPr lang="fr-FR" b="1" dirty="0" smtClean="0">
                <a:solidFill>
                  <a:srgbClr val="000090"/>
                </a:solidFill>
                <a:latin typeface="Courier"/>
                <a:cs typeface="Courier"/>
              </a:rPr>
              <a:t>'</a:t>
            </a:r>
            <a:r>
              <a:rPr lang="en-US" b="1" dirty="0" smtClean="0">
                <a:solidFill>
                  <a:srgbClr val="000090"/>
                </a:solidFill>
                <a:latin typeface="Courier"/>
                <a:cs typeface="Courier"/>
              </a:rPr>
              <a:t>C:/Users/Adriana/Documents/</a:t>
            </a:r>
            <a:r>
              <a:rPr lang="en-US" b="1" dirty="0" err="1" smtClean="0">
                <a:solidFill>
                  <a:srgbClr val="000090"/>
                </a:solidFill>
                <a:latin typeface="Courier"/>
                <a:cs typeface="Courier"/>
              </a:rPr>
              <a:t>input.txt</a:t>
            </a:r>
            <a:r>
              <a:rPr lang="fr-FR" b="1" dirty="0" smtClean="0">
                <a:solidFill>
                  <a:srgbClr val="000090"/>
                </a:solidFill>
                <a:latin typeface="Courier"/>
                <a:cs typeface="Courier"/>
              </a:rPr>
              <a:t>'</a:t>
            </a:r>
            <a:endParaRPr lang="en-US" b="1" dirty="0">
              <a:solidFill>
                <a:srgbClr val="000090"/>
              </a:solidFill>
              <a:latin typeface="Courier"/>
              <a:cs typeface="Courier"/>
            </a:endParaRPr>
          </a:p>
        </p:txBody>
      </p:sp>
      <p:sp>
        <p:nvSpPr>
          <p:cNvPr id="11" name="TextBox 10"/>
          <p:cNvSpPr txBox="1"/>
          <p:nvPr/>
        </p:nvSpPr>
        <p:spPr>
          <a:xfrm>
            <a:off x="76200" y="5334000"/>
            <a:ext cx="4343400" cy="369332"/>
          </a:xfrm>
          <a:prstGeom prst="rect">
            <a:avLst/>
          </a:prstGeom>
          <a:solidFill>
            <a:srgbClr val="00FF00"/>
          </a:solidFill>
          <a:ln>
            <a:solidFill>
              <a:srgbClr val="000090"/>
            </a:solidFill>
          </a:ln>
        </p:spPr>
        <p:txBody>
          <a:bodyPr wrap="square" rtlCol="0">
            <a:spAutoFit/>
          </a:bodyPr>
          <a:lstStyle/>
          <a:p>
            <a:r>
              <a:rPr lang="fr-FR" b="1" dirty="0" smtClean="0">
                <a:solidFill>
                  <a:srgbClr val="000090"/>
                </a:solidFill>
                <a:latin typeface="Courier"/>
                <a:cs typeface="Courier"/>
              </a:rPr>
              <a:t>'</a:t>
            </a:r>
            <a:r>
              <a:rPr lang="en-US" b="1" dirty="0" err="1" smtClean="0">
                <a:solidFill>
                  <a:srgbClr val="000090"/>
                </a:solidFill>
                <a:latin typeface="Courier"/>
                <a:cs typeface="Courier"/>
              </a:rPr>
              <a:t>input.txt</a:t>
            </a:r>
            <a:r>
              <a:rPr lang="fr-FR" b="1" dirty="0" smtClean="0">
                <a:solidFill>
                  <a:srgbClr val="000090"/>
                </a:solidFill>
                <a:latin typeface="Courier"/>
                <a:cs typeface="Courier"/>
              </a:rPr>
              <a:t>'</a:t>
            </a:r>
            <a:endParaRPr lang="en-US" b="1" dirty="0">
              <a:solidFill>
                <a:srgbClr val="000090"/>
              </a:solidFill>
              <a:latin typeface="Courier"/>
              <a:cs typeface="Courier"/>
            </a:endParaRPr>
          </a:p>
        </p:txBody>
      </p:sp>
      <p:graphicFrame>
        <p:nvGraphicFramePr>
          <p:cNvPr id="12" name="Diagram 11"/>
          <p:cNvGraphicFramePr/>
          <p:nvPr>
            <p:extLst>
              <p:ext uri="{D42A27DB-BD31-4B8C-83A1-F6EECF244321}">
                <p14:modId xmlns:p14="http://schemas.microsoft.com/office/powerpoint/2010/main" val="1813316150"/>
              </p:ext>
            </p:extLst>
          </p:nvPr>
        </p:nvGraphicFramePr>
        <p:xfrm>
          <a:off x="5257800" y="2247900"/>
          <a:ext cx="4483100" cy="4076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96958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NZ" dirty="0" smtClean="0"/>
              <a:t>Binary vs text files</a:t>
            </a:r>
            <a:endParaRPr lang="en-NZ" dirty="0"/>
          </a:p>
        </p:txBody>
      </p:sp>
      <p:sp>
        <p:nvSpPr>
          <p:cNvPr id="3" name="Content Placeholder 2"/>
          <p:cNvSpPr>
            <a:spLocks noGrp="1"/>
          </p:cNvSpPr>
          <p:nvPr>
            <p:ph sz="quarter" idx="1"/>
          </p:nvPr>
        </p:nvSpPr>
        <p:spPr>
          <a:xfrm>
            <a:off x="0" y="685800"/>
            <a:ext cx="8839200" cy="5638800"/>
          </a:xfrm>
        </p:spPr>
        <p:txBody>
          <a:bodyPr>
            <a:normAutofit/>
          </a:bodyPr>
          <a:lstStyle/>
          <a:p>
            <a:r>
              <a:rPr lang="en-US" altLang="en-US" sz="2800" dirty="0" smtClean="0"/>
              <a:t>Python </a:t>
            </a:r>
            <a:r>
              <a:rPr lang="en-US" altLang="en-US" sz="2800" dirty="0"/>
              <a:t>files are classified into two categories, i.e., text and binary.</a:t>
            </a:r>
          </a:p>
          <a:p>
            <a:pPr lvl="1"/>
            <a:r>
              <a:rPr lang="en-US" altLang="en-US" sz="2400" dirty="0" smtClean="0"/>
              <a:t>text </a:t>
            </a:r>
            <a:r>
              <a:rPr lang="en-US" altLang="en-US" sz="2400" dirty="0"/>
              <a:t>files can be processed using a text editor.</a:t>
            </a:r>
          </a:p>
          <a:p>
            <a:pPr lvl="1"/>
            <a:r>
              <a:rPr lang="en-US" altLang="en-US" sz="2400" dirty="0" smtClean="0"/>
              <a:t>binary </a:t>
            </a:r>
            <a:r>
              <a:rPr lang="en-US" altLang="en-US" sz="2400" dirty="0"/>
              <a:t>files, e.g., images, audio, video </a:t>
            </a:r>
            <a:r>
              <a:rPr lang="en-US" altLang="en-US" sz="2400" dirty="0" smtClean="0"/>
              <a:t>files </a:t>
            </a:r>
            <a:r>
              <a:rPr lang="en-US" altLang="en-US" sz="2400" dirty="0"/>
              <a:t>are designed to be read by </a:t>
            </a:r>
            <a:r>
              <a:rPr lang="en-US" altLang="en-US" sz="2400" dirty="0" smtClean="0"/>
              <a:t>special applications which 'understand' their format.</a:t>
            </a:r>
            <a:endParaRPr lang="en-US" sz="800" dirty="0"/>
          </a:p>
          <a:p>
            <a:pPr lvl="1"/>
            <a:r>
              <a:rPr lang="en-US" sz="2400" dirty="0" smtClean="0"/>
              <a:t>If you open a binary file using a text editor, the editor tries to match the binary information to text characters but mostly the file information will be gobbledygook.</a:t>
            </a:r>
            <a:endParaRPr lang="en-US" dirty="0" smtClean="0"/>
          </a:p>
          <a:p>
            <a:pPr marL="0" indent="0">
              <a:buNone/>
            </a:pPr>
            <a:endParaRPr lang="en-NZ" dirty="0"/>
          </a:p>
          <a:p>
            <a:pPr lvl="1"/>
            <a:endParaRPr lang="en-GB" dirty="0" smtClean="0"/>
          </a:p>
        </p:txBody>
      </p:sp>
      <p:sp>
        <p:nvSpPr>
          <p:cNvPr id="4" name="Slide Number Placeholder 3"/>
          <p:cNvSpPr>
            <a:spLocks noGrp="1"/>
          </p:cNvSpPr>
          <p:nvPr>
            <p:ph type="sldNum" sz="quarter" idx="4"/>
          </p:nvPr>
        </p:nvSpPr>
        <p:spPr/>
        <p:txBody>
          <a:bodyPr/>
          <a:lstStyle/>
          <a:p>
            <a:fld id="{B6F15528-21DE-4FAA-801E-634DDDAF4B2B}" type="slidenum">
              <a:rPr lang="en-US" smtClean="0"/>
              <a:pPr/>
              <a:t>9</a:t>
            </a:fld>
            <a:endParaRPr lang="en-US" dirty="0"/>
          </a:p>
        </p:txBody>
      </p:sp>
      <p:sp>
        <p:nvSpPr>
          <p:cNvPr id="6" name="Footer Placeholder 5"/>
          <p:cNvSpPr>
            <a:spLocks noGrp="1"/>
          </p:cNvSpPr>
          <p:nvPr>
            <p:ph type="ftr" sz="quarter" idx="3"/>
          </p:nvPr>
        </p:nvSpPr>
        <p:spPr/>
        <p:txBody>
          <a:bodyPr/>
          <a:lstStyle/>
          <a:p>
            <a:r>
              <a:rPr lang="en-US" smtClean="0"/>
              <a:t>CompSci 101 - Principles of Programming</a:t>
            </a:r>
            <a:endParaRPr lang="en-US" dirty="0"/>
          </a:p>
        </p:txBody>
      </p:sp>
      <p:pic>
        <p:nvPicPr>
          <p:cNvPr id="5" name="Picture 4"/>
          <p:cNvPicPr>
            <a:picLocks noChangeAspect="1"/>
          </p:cNvPicPr>
          <p:nvPr/>
        </p:nvPicPr>
        <p:blipFill>
          <a:blip r:embed="rId3"/>
          <a:stretch>
            <a:fillRect/>
          </a:stretch>
        </p:blipFill>
        <p:spPr>
          <a:xfrm>
            <a:off x="381000" y="4611903"/>
            <a:ext cx="2979133" cy="2246097"/>
          </a:xfrm>
          <a:prstGeom prst="rect">
            <a:avLst/>
          </a:prstGeom>
          <a:ln>
            <a:solidFill>
              <a:srgbClr val="000090"/>
            </a:solidFill>
          </a:ln>
        </p:spPr>
      </p:pic>
      <p:pic>
        <p:nvPicPr>
          <p:cNvPr id="7" name="Picture 6"/>
          <p:cNvPicPr>
            <a:picLocks noChangeAspect="1"/>
          </p:cNvPicPr>
          <p:nvPr/>
        </p:nvPicPr>
        <p:blipFill>
          <a:blip r:embed="rId4"/>
          <a:stretch>
            <a:fillRect/>
          </a:stretch>
        </p:blipFill>
        <p:spPr>
          <a:xfrm>
            <a:off x="4953000" y="4572000"/>
            <a:ext cx="2730500" cy="2058642"/>
          </a:xfrm>
          <a:prstGeom prst="rect">
            <a:avLst/>
          </a:prstGeom>
          <a:ln>
            <a:solidFill>
              <a:srgbClr val="000090"/>
            </a:solidFill>
          </a:ln>
        </p:spPr>
      </p:pic>
      <p:sp>
        <p:nvSpPr>
          <p:cNvPr id="11" name="TextBox 10"/>
          <p:cNvSpPr txBox="1"/>
          <p:nvPr/>
        </p:nvSpPr>
        <p:spPr>
          <a:xfrm>
            <a:off x="304800" y="4191000"/>
            <a:ext cx="3200400" cy="338554"/>
          </a:xfrm>
          <a:prstGeom prst="rect">
            <a:avLst/>
          </a:prstGeom>
          <a:ln>
            <a:solidFill>
              <a:srgbClr val="000090"/>
            </a:solid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1" dirty="0" smtClean="0">
                <a:solidFill>
                  <a:srgbClr val="000090"/>
                </a:solidFill>
              </a:rPr>
              <a:t>Image file displayed by a text editor</a:t>
            </a:r>
            <a:endParaRPr lang="en-NZ" sz="1600" b="1" dirty="0" smtClean="0">
              <a:solidFill>
                <a:srgbClr val="000090"/>
              </a:solidFill>
            </a:endParaRPr>
          </a:p>
        </p:txBody>
      </p:sp>
      <p:sp>
        <p:nvSpPr>
          <p:cNvPr id="12" name="TextBox 11"/>
          <p:cNvSpPr txBox="1"/>
          <p:nvPr/>
        </p:nvSpPr>
        <p:spPr>
          <a:xfrm>
            <a:off x="4648200" y="6324600"/>
            <a:ext cx="3733800" cy="338554"/>
          </a:xfrm>
          <a:prstGeom prst="rect">
            <a:avLst/>
          </a:prstGeom>
          <a:ln>
            <a:solidFill>
              <a:srgbClr val="000090"/>
            </a:solid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b="1" dirty="0" smtClean="0">
                <a:solidFill>
                  <a:srgbClr val="000090"/>
                </a:solidFill>
              </a:rPr>
              <a:t>Same file displayed by an image viewer</a:t>
            </a:r>
            <a:endParaRPr lang="en-NZ" sz="1600" b="1" dirty="0" smtClean="0">
              <a:solidFill>
                <a:srgbClr val="000090"/>
              </a:solidFill>
            </a:endParaRPr>
          </a:p>
        </p:txBody>
      </p:sp>
    </p:spTree>
    <p:extLst>
      <p:ext uri="{BB962C8B-B14F-4D97-AF65-F5344CB8AC3E}">
        <p14:creationId xmlns:p14="http://schemas.microsoft.com/office/powerpoint/2010/main" val="2073472926"/>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15888</TotalTime>
  <Words>2377</Words>
  <Application>Microsoft Macintosh PowerPoint</Application>
  <PresentationFormat>On-screen Show (4:3)</PresentationFormat>
  <Paragraphs>582</Paragraphs>
  <Slides>28</Slides>
  <Notes>26</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Composite</vt:lpstr>
      <vt:lpstr> </vt:lpstr>
      <vt:lpstr>Learning outcomes</vt:lpstr>
      <vt:lpstr>Recap</vt:lpstr>
      <vt:lpstr>Data which is Processed in a Python Program</vt:lpstr>
      <vt:lpstr>Files</vt:lpstr>
      <vt:lpstr>Accessing a file</vt:lpstr>
      <vt:lpstr>Accessing a file</vt:lpstr>
      <vt:lpstr>Path of a file</vt:lpstr>
      <vt:lpstr>Binary vs text files</vt:lpstr>
      <vt:lpstr>Processing files</vt:lpstr>
      <vt:lpstr>Opening a file</vt:lpstr>
      <vt:lpstr>File access modes</vt:lpstr>
      <vt:lpstr>Closing a file</vt:lpstr>
      <vt:lpstr>Writing to a file</vt:lpstr>
      <vt:lpstr>Writing to a file continued</vt:lpstr>
      <vt:lpstr>Program with 3 errors</vt:lpstr>
      <vt:lpstr>Complete the function</vt:lpstr>
      <vt:lpstr>Reading a file</vt:lpstr>
      <vt:lpstr>The read() functions</vt:lpstr>
      <vt:lpstr>The read() functions - examples</vt:lpstr>
      <vt:lpstr>A note about the read() functions</vt:lpstr>
      <vt:lpstr>The readline()/readlines()  methods</vt:lpstr>
      <vt:lpstr>The readline() and readlines() methods - examples</vt:lpstr>
      <vt:lpstr>Show the contents of the OutBoard.txt file</vt:lpstr>
      <vt:lpstr>Complete the function</vt:lpstr>
      <vt:lpstr>Complete the function</vt:lpstr>
      <vt:lpstr>Summary</vt:lpstr>
      <vt:lpstr>Examples of Python features used in this lecture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SIT Computer Science</cp:lastModifiedBy>
  <cp:revision>540</cp:revision>
  <cp:lastPrinted>2017-09-25T21:05:52Z</cp:lastPrinted>
  <dcterms:created xsi:type="dcterms:W3CDTF">2006-08-16T00:00:00Z</dcterms:created>
  <dcterms:modified xsi:type="dcterms:W3CDTF">2018-02-21T01:57:03Z</dcterms:modified>
</cp:coreProperties>
</file>