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18"/>
  </p:notesMasterIdLst>
  <p:handoutMasterIdLst>
    <p:handoutMasterId r:id="rId19"/>
  </p:handoutMasterIdLst>
  <p:sldIdLst>
    <p:sldId id="256" r:id="rId2"/>
    <p:sldId id="275" r:id="rId3"/>
    <p:sldId id="276" r:id="rId4"/>
    <p:sldId id="287" r:id="rId5"/>
    <p:sldId id="290" r:id="rId6"/>
    <p:sldId id="286" r:id="rId7"/>
    <p:sldId id="294" r:id="rId8"/>
    <p:sldId id="295" r:id="rId9"/>
    <p:sldId id="296" r:id="rId10"/>
    <p:sldId id="288" r:id="rId11"/>
    <p:sldId id="282" r:id="rId12"/>
    <p:sldId id="298" r:id="rId13"/>
    <p:sldId id="293" r:id="rId14"/>
    <p:sldId id="289" r:id="rId15"/>
    <p:sldId id="291" r:id="rId16"/>
    <p:sldId id="297" r:id="rId1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40" autoAdjust="0"/>
  </p:normalViewPr>
  <p:slideViewPr>
    <p:cSldViewPr>
      <p:cViewPr varScale="1">
        <p:scale>
          <a:sx n="80" d="100"/>
          <a:sy n="80" d="100"/>
        </p:scale>
        <p:origin x="510"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F42A5-5120-4F18-AC20-FFB0B6C341F2}" type="doc">
      <dgm:prSet loTypeId="urn:microsoft.com/office/officeart/2005/8/layout/vProcess5" loCatId="process" qsTypeId="urn:microsoft.com/office/officeart/2005/8/quickstyle/simple1" qsCatId="simple" csTypeId="urn:microsoft.com/office/officeart/2005/8/colors/accent1_2" csCatId="accent1" phldr="1"/>
      <dgm:spPr/>
    </dgm:pt>
    <dgm:pt modelId="{8AE9184A-5D0D-4539-9B62-DAE15E2283A4}">
      <dgm:prSet phldrT="[Text]"/>
      <dgm:spPr/>
      <dgm:t>
        <a:bodyPr/>
        <a:lstStyle/>
        <a:p>
          <a:r>
            <a:rPr lang="en-NZ" dirty="0" smtClean="0"/>
            <a:t>result = 0</a:t>
          </a:r>
          <a:r>
            <a:rPr lang="en-US" dirty="0" smtClean="0"/>
            <a:t> </a:t>
          </a:r>
          <a:endParaRPr lang="en-NZ" dirty="0"/>
        </a:p>
      </dgm:t>
    </dgm:pt>
    <dgm:pt modelId="{5C15CEDF-D6C0-455D-BD1F-587761ADF59F}" type="parTrans" cxnId="{B7FFAC01-053E-4D4A-B2BD-DD2256BE23D4}">
      <dgm:prSet/>
      <dgm:spPr/>
      <dgm:t>
        <a:bodyPr/>
        <a:lstStyle/>
        <a:p>
          <a:endParaRPr lang="en-NZ"/>
        </a:p>
      </dgm:t>
    </dgm:pt>
    <dgm:pt modelId="{38A01E8A-3626-48FF-808E-DBAF1DC5BE52}" type="sibTrans" cxnId="{B7FFAC01-053E-4D4A-B2BD-DD2256BE23D4}">
      <dgm:prSet/>
      <dgm:spPr/>
      <dgm:t>
        <a:bodyPr/>
        <a:lstStyle/>
        <a:p>
          <a:endParaRPr lang="en-NZ" dirty="0"/>
        </a:p>
      </dgm:t>
    </dgm:pt>
    <dgm:pt modelId="{1113E932-D566-42E5-A25C-A3C5AA82BE2B}">
      <dgm:prSet phldrT="[Text]"/>
      <dgm:spPr/>
      <dgm:t>
        <a:bodyPr/>
        <a:lstStyle/>
        <a:p>
          <a:r>
            <a:rPr lang="en-NZ" dirty="0" smtClean="0"/>
            <a:t>for each list in the list of lists</a:t>
          </a:r>
        </a:p>
      </dgm:t>
    </dgm:pt>
    <dgm:pt modelId="{2A504AA0-1FDB-481C-A084-8FDC3E163925}" type="parTrans" cxnId="{38E0E800-6022-4646-8FF0-BCF585C90BF5}">
      <dgm:prSet/>
      <dgm:spPr/>
    </dgm:pt>
    <dgm:pt modelId="{6ABECC87-2120-454F-8369-0D4C7C1F3BAD}" type="sibTrans" cxnId="{38E0E800-6022-4646-8FF0-BCF585C90BF5}">
      <dgm:prSet/>
      <dgm:spPr/>
      <dgm:t>
        <a:bodyPr/>
        <a:lstStyle/>
        <a:p>
          <a:endParaRPr lang="en-US" dirty="0"/>
        </a:p>
      </dgm:t>
    </dgm:pt>
    <dgm:pt modelId="{F600F9AB-3F40-40A7-B975-75A411868A5F}">
      <dgm:prSet phldrT="[Text]"/>
      <dgm:spPr/>
      <dgm:t>
        <a:bodyPr/>
        <a:lstStyle/>
        <a:p>
          <a:r>
            <a:rPr lang="en-US" dirty="0" smtClean="0"/>
            <a:t>    for each item in the list</a:t>
          </a:r>
        </a:p>
      </dgm:t>
    </dgm:pt>
    <dgm:pt modelId="{7788738B-FF2F-482A-A843-ABFF23F5E23B}" type="parTrans" cxnId="{59D4ADF6-D262-4D61-B5A0-C3DA3D60CECB}">
      <dgm:prSet/>
      <dgm:spPr/>
    </dgm:pt>
    <dgm:pt modelId="{A5A3FFDA-0309-4F3E-B871-D96797EFCEA9}" type="sibTrans" cxnId="{59D4ADF6-D262-4D61-B5A0-C3DA3D60CECB}">
      <dgm:prSet/>
      <dgm:spPr/>
      <dgm:t>
        <a:bodyPr/>
        <a:lstStyle/>
        <a:p>
          <a:endParaRPr lang="en-US" dirty="0"/>
        </a:p>
      </dgm:t>
    </dgm:pt>
    <dgm:pt modelId="{77FB8AEB-4FF3-4C2B-A010-B5269DF31184}">
      <dgm:prSet phldrT="[Text]"/>
      <dgm:spPr/>
      <dgm:t>
        <a:bodyPr/>
        <a:lstStyle/>
        <a:p>
          <a:r>
            <a:rPr lang="en-US" dirty="0" smtClean="0"/>
            <a:t>        if item is bigger than the target</a:t>
          </a:r>
        </a:p>
      </dgm:t>
    </dgm:pt>
    <dgm:pt modelId="{CDA113F4-834F-4631-AB59-F65D5F8B7584}" type="parTrans" cxnId="{4DC5C078-A34C-4905-A852-A23A8D89A73F}">
      <dgm:prSet/>
      <dgm:spPr/>
    </dgm:pt>
    <dgm:pt modelId="{15A7F4A2-1C41-4C71-8039-C5581A0B5B6F}" type="sibTrans" cxnId="{4DC5C078-A34C-4905-A852-A23A8D89A73F}">
      <dgm:prSet/>
      <dgm:spPr/>
      <dgm:t>
        <a:bodyPr/>
        <a:lstStyle/>
        <a:p>
          <a:endParaRPr lang="en-US" dirty="0"/>
        </a:p>
      </dgm:t>
    </dgm:pt>
    <dgm:pt modelId="{C9759D11-7E49-4B8A-917E-61AB2EED2BFC}">
      <dgm:prSet phldrT="[Text]"/>
      <dgm:spPr/>
      <dgm:t>
        <a:bodyPr/>
        <a:lstStyle/>
        <a:p>
          <a:r>
            <a:rPr lang="en-US" dirty="0" smtClean="0"/>
            <a:t>             Add item to the </a:t>
          </a:r>
          <a:r>
            <a:rPr lang="en-NZ" dirty="0" smtClean="0"/>
            <a:t>result</a:t>
          </a:r>
          <a:endParaRPr lang="en-US" dirty="0" smtClean="0"/>
        </a:p>
      </dgm:t>
    </dgm:pt>
    <dgm:pt modelId="{A568045C-C277-414C-BEC3-EB677DB3271C}" type="parTrans" cxnId="{C27F590C-D967-44FA-B0B8-EA82B4CB7852}">
      <dgm:prSet/>
      <dgm:spPr/>
    </dgm:pt>
    <dgm:pt modelId="{C39B7D05-99B9-4AF2-A631-6C4FE71D1798}" type="sibTrans" cxnId="{C27F590C-D967-44FA-B0B8-EA82B4CB7852}">
      <dgm:prSet/>
      <dgm:spPr/>
    </dgm:pt>
    <dgm:pt modelId="{D98A7BEB-FAD6-473F-8D53-03403750E4D9}" type="pres">
      <dgm:prSet presAssocID="{8FFF42A5-5120-4F18-AC20-FFB0B6C341F2}" presName="outerComposite" presStyleCnt="0">
        <dgm:presLayoutVars>
          <dgm:chMax val="5"/>
          <dgm:dir/>
          <dgm:resizeHandles val="exact"/>
        </dgm:presLayoutVars>
      </dgm:prSet>
      <dgm:spPr/>
    </dgm:pt>
    <dgm:pt modelId="{7BEDEFBA-E1DC-4AFB-A560-FD5ACF7D6D94}" type="pres">
      <dgm:prSet presAssocID="{8FFF42A5-5120-4F18-AC20-FFB0B6C341F2}" presName="dummyMaxCanvas" presStyleCnt="0">
        <dgm:presLayoutVars/>
      </dgm:prSet>
      <dgm:spPr/>
    </dgm:pt>
    <dgm:pt modelId="{4D2C446B-04F8-4CFA-AC21-0A4A6D833B1B}" type="pres">
      <dgm:prSet presAssocID="{8FFF42A5-5120-4F18-AC20-FFB0B6C341F2}" presName="FiveNodes_1" presStyleLbl="node1" presStyleIdx="0" presStyleCnt="5">
        <dgm:presLayoutVars>
          <dgm:bulletEnabled val="1"/>
        </dgm:presLayoutVars>
      </dgm:prSet>
      <dgm:spPr/>
      <dgm:t>
        <a:bodyPr/>
        <a:lstStyle/>
        <a:p>
          <a:endParaRPr lang="en-US"/>
        </a:p>
      </dgm:t>
    </dgm:pt>
    <dgm:pt modelId="{851CD620-B6B8-4682-B603-E3BD8E7BA797}" type="pres">
      <dgm:prSet presAssocID="{8FFF42A5-5120-4F18-AC20-FFB0B6C341F2}" presName="FiveNodes_2" presStyleLbl="node1" presStyleIdx="1" presStyleCnt="5">
        <dgm:presLayoutVars>
          <dgm:bulletEnabled val="1"/>
        </dgm:presLayoutVars>
      </dgm:prSet>
      <dgm:spPr/>
      <dgm:t>
        <a:bodyPr/>
        <a:lstStyle/>
        <a:p>
          <a:endParaRPr lang="en-US"/>
        </a:p>
      </dgm:t>
    </dgm:pt>
    <dgm:pt modelId="{FCDE0F87-DB94-48FE-A684-22FD438632EC}" type="pres">
      <dgm:prSet presAssocID="{8FFF42A5-5120-4F18-AC20-FFB0B6C341F2}" presName="FiveNodes_3" presStyleLbl="node1" presStyleIdx="2" presStyleCnt="5">
        <dgm:presLayoutVars>
          <dgm:bulletEnabled val="1"/>
        </dgm:presLayoutVars>
      </dgm:prSet>
      <dgm:spPr/>
      <dgm:t>
        <a:bodyPr/>
        <a:lstStyle/>
        <a:p>
          <a:endParaRPr lang="en-US"/>
        </a:p>
      </dgm:t>
    </dgm:pt>
    <dgm:pt modelId="{C7FBA2AE-F712-4181-952C-DB7C28C2E3C4}" type="pres">
      <dgm:prSet presAssocID="{8FFF42A5-5120-4F18-AC20-FFB0B6C341F2}" presName="FiveNodes_4" presStyleLbl="node1" presStyleIdx="3" presStyleCnt="5">
        <dgm:presLayoutVars>
          <dgm:bulletEnabled val="1"/>
        </dgm:presLayoutVars>
      </dgm:prSet>
      <dgm:spPr/>
      <dgm:t>
        <a:bodyPr/>
        <a:lstStyle/>
        <a:p>
          <a:endParaRPr lang="en-US"/>
        </a:p>
      </dgm:t>
    </dgm:pt>
    <dgm:pt modelId="{FD79FB08-A4AC-4F09-A8DD-99992BB5FBC1}" type="pres">
      <dgm:prSet presAssocID="{8FFF42A5-5120-4F18-AC20-FFB0B6C341F2}" presName="FiveNodes_5" presStyleLbl="node1" presStyleIdx="4" presStyleCnt="5">
        <dgm:presLayoutVars>
          <dgm:bulletEnabled val="1"/>
        </dgm:presLayoutVars>
      </dgm:prSet>
      <dgm:spPr/>
      <dgm:t>
        <a:bodyPr/>
        <a:lstStyle/>
        <a:p>
          <a:endParaRPr lang="en-US"/>
        </a:p>
      </dgm:t>
    </dgm:pt>
    <dgm:pt modelId="{1A1BF88B-3E19-4416-88F0-49B4FAC295B7}" type="pres">
      <dgm:prSet presAssocID="{8FFF42A5-5120-4F18-AC20-FFB0B6C341F2}" presName="FiveConn_1-2" presStyleLbl="fgAccFollowNode1" presStyleIdx="0" presStyleCnt="4">
        <dgm:presLayoutVars>
          <dgm:bulletEnabled val="1"/>
        </dgm:presLayoutVars>
      </dgm:prSet>
      <dgm:spPr/>
      <dgm:t>
        <a:bodyPr/>
        <a:lstStyle/>
        <a:p>
          <a:endParaRPr lang="en-US"/>
        </a:p>
      </dgm:t>
    </dgm:pt>
    <dgm:pt modelId="{7E180569-7B2A-454E-A000-DBCB4E56FC66}" type="pres">
      <dgm:prSet presAssocID="{8FFF42A5-5120-4F18-AC20-FFB0B6C341F2}" presName="FiveConn_2-3" presStyleLbl="fgAccFollowNode1" presStyleIdx="1" presStyleCnt="4">
        <dgm:presLayoutVars>
          <dgm:bulletEnabled val="1"/>
        </dgm:presLayoutVars>
      </dgm:prSet>
      <dgm:spPr/>
      <dgm:t>
        <a:bodyPr/>
        <a:lstStyle/>
        <a:p>
          <a:endParaRPr lang="en-US"/>
        </a:p>
      </dgm:t>
    </dgm:pt>
    <dgm:pt modelId="{CA9744A2-93E9-4ADA-96EC-E96D5275E0DE}" type="pres">
      <dgm:prSet presAssocID="{8FFF42A5-5120-4F18-AC20-FFB0B6C341F2}" presName="FiveConn_3-4" presStyleLbl="fgAccFollowNode1" presStyleIdx="2" presStyleCnt="4">
        <dgm:presLayoutVars>
          <dgm:bulletEnabled val="1"/>
        </dgm:presLayoutVars>
      </dgm:prSet>
      <dgm:spPr/>
      <dgm:t>
        <a:bodyPr/>
        <a:lstStyle/>
        <a:p>
          <a:endParaRPr lang="en-US"/>
        </a:p>
      </dgm:t>
    </dgm:pt>
    <dgm:pt modelId="{F7661B58-E46B-421D-85E6-890F8C4C5C37}" type="pres">
      <dgm:prSet presAssocID="{8FFF42A5-5120-4F18-AC20-FFB0B6C341F2}" presName="FiveConn_4-5" presStyleLbl="fgAccFollowNode1" presStyleIdx="3" presStyleCnt="4">
        <dgm:presLayoutVars>
          <dgm:bulletEnabled val="1"/>
        </dgm:presLayoutVars>
      </dgm:prSet>
      <dgm:spPr/>
      <dgm:t>
        <a:bodyPr/>
        <a:lstStyle/>
        <a:p>
          <a:endParaRPr lang="en-US"/>
        </a:p>
      </dgm:t>
    </dgm:pt>
    <dgm:pt modelId="{280B3527-349E-490F-8EAB-1BFF3E8F3387}" type="pres">
      <dgm:prSet presAssocID="{8FFF42A5-5120-4F18-AC20-FFB0B6C341F2}" presName="FiveNodes_1_text" presStyleLbl="node1" presStyleIdx="4" presStyleCnt="5">
        <dgm:presLayoutVars>
          <dgm:bulletEnabled val="1"/>
        </dgm:presLayoutVars>
      </dgm:prSet>
      <dgm:spPr/>
      <dgm:t>
        <a:bodyPr/>
        <a:lstStyle/>
        <a:p>
          <a:endParaRPr lang="en-US"/>
        </a:p>
      </dgm:t>
    </dgm:pt>
    <dgm:pt modelId="{0B808A77-EC4F-4824-AEF1-7FAABACE7A17}" type="pres">
      <dgm:prSet presAssocID="{8FFF42A5-5120-4F18-AC20-FFB0B6C341F2}" presName="FiveNodes_2_text" presStyleLbl="node1" presStyleIdx="4" presStyleCnt="5">
        <dgm:presLayoutVars>
          <dgm:bulletEnabled val="1"/>
        </dgm:presLayoutVars>
      </dgm:prSet>
      <dgm:spPr/>
      <dgm:t>
        <a:bodyPr/>
        <a:lstStyle/>
        <a:p>
          <a:endParaRPr lang="en-US"/>
        </a:p>
      </dgm:t>
    </dgm:pt>
    <dgm:pt modelId="{F587C80F-2063-4ECA-BCDB-400F49EF012B}" type="pres">
      <dgm:prSet presAssocID="{8FFF42A5-5120-4F18-AC20-FFB0B6C341F2}" presName="FiveNodes_3_text" presStyleLbl="node1" presStyleIdx="4" presStyleCnt="5">
        <dgm:presLayoutVars>
          <dgm:bulletEnabled val="1"/>
        </dgm:presLayoutVars>
      </dgm:prSet>
      <dgm:spPr/>
      <dgm:t>
        <a:bodyPr/>
        <a:lstStyle/>
        <a:p>
          <a:endParaRPr lang="en-US"/>
        </a:p>
      </dgm:t>
    </dgm:pt>
    <dgm:pt modelId="{AC7C79C0-9A9B-4A4D-AC24-E527A786721F}" type="pres">
      <dgm:prSet presAssocID="{8FFF42A5-5120-4F18-AC20-FFB0B6C341F2}" presName="FiveNodes_4_text" presStyleLbl="node1" presStyleIdx="4" presStyleCnt="5">
        <dgm:presLayoutVars>
          <dgm:bulletEnabled val="1"/>
        </dgm:presLayoutVars>
      </dgm:prSet>
      <dgm:spPr/>
      <dgm:t>
        <a:bodyPr/>
        <a:lstStyle/>
        <a:p>
          <a:endParaRPr lang="en-US"/>
        </a:p>
      </dgm:t>
    </dgm:pt>
    <dgm:pt modelId="{8DEC4209-8166-411F-840A-A45FE4A29951}" type="pres">
      <dgm:prSet presAssocID="{8FFF42A5-5120-4F18-AC20-FFB0B6C341F2}" presName="FiveNodes_5_text" presStyleLbl="node1" presStyleIdx="4" presStyleCnt="5">
        <dgm:presLayoutVars>
          <dgm:bulletEnabled val="1"/>
        </dgm:presLayoutVars>
      </dgm:prSet>
      <dgm:spPr/>
      <dgm:t>
        <a:bodyPr/>
        <a:lstStyle/>
        <a:p>
          <a:endParaRPr lang="en-US"/>
        </a:p>
      </dgm:t>
    </dgm:pt>
  </dgm:ptLst>
  <dgm:cxnLst>
    <dgm:cxn modelId="{4E552AF0-4C45-4213-8199-EC1368EA054A}" type="presOf" srcId="{A5A3FFDA-0309-4F3E-B871-D96797EFCEA9}" destId="{CA9744A2-93E9-4ADA-96EC-E96D5275E0DE}" srcOrd="0" destOrd="0" presId="urn:microsoft.com/office/officeart/2005/8/layout/vProcess5"/>
    <dgm:cxn modelId="{83F3F70C-4330-4F17-B781-BFAE3E169A73}" type="presOf" srcId="{38A01E8A-3626-48FF-808E-DBAF1DC5BE52}" destId="{1A1BF88B-3E19-4416-88F0-49B4FAC295B7}" srcOrd="0" destOrd="0" presId="urn:microsoft.com/office/officeart/2005/8/layout/vProcess5"/>
    <dgm:cxn modelId="{4FE78DD1-DF90-49E3-AA03-B2BB4BE74088}" type="presOf" srcId="{8FFF42A5-5120-4F18-AC20-FFB0B6C341F2}" destId="{D98A7BEB-FAD6-473F-8D53-03403750E4D9}" srcOrd="0" destOrd="0" presId="urn:microsoft.com/office/officeart/2005/8/layout/vProcess5"/>
    <dgm:cxn modelId="{A40DBEEB-4FC5-4E8C-82E3-69C2A3D303F4}" type="presOf" srcId="{C9759D11-7E49-4B8A-917E-61AB2EED2BFC}" destId="{FD79FB08-A4AC-4F09-A8DD-99992BB5FBC1}" srcOrd="0" destOrd="0" presId="urn:microsoft.com/office/officeart/2005/8/layout/vProcess5"/>
    <dgm:cxn modelId="{BCD233DE-3A94-4FF7-923F-4AE8355AE801}" type="presOf" srcId="{77FB8AEB-4FF3-4C2B-A010-B5269DF31184}" destId="{AC7C79C0-9A9B-4A4D-AC24-E527A786721F}" srcOrd="1" destOrd="0" presId="urn:microsoft.com/office/officeart/2005/8/layout/vProcess5"/>
    <dgm:cxn modelId="{0EB39159-E12F-4A4E-B0BB-36DE323F1C7A}" type="presOf" srcId="{C9759D11-7E49-4B8A-917E-61AB2EED2BFC}" destId="{8DEC4209-8166-411F-840A-A45FE4A29951}" srcOrd="1" destOrd="0" presId="urn:microsoft.com/office/officeart/2005/8/layout/vProcess5"/>
    <dgm:cxn modelId="{6AD7D65C-0B1C-4ACB-BCD1-FF44E9652B9B}" type="presOf" srcId="{6ABECC87-2120-454F-8369-0D4C7C1F3BAD}" destId="{7E180569-7B2A-454E-A000-DBCB4E56FC66}" srcOrd="0" destOrd="0" presId="urn:microsoft.com/office/officeart/2005/8/layout/vProcess5"/>
    <dgm:cxn modelId="{0E8B1F20-C485-4722-85ED-F592A3213A5D}" type="presOf" srcId="{8AE9184A-5D0D-4539-9B62-DAE15E2283A4}" destId="{280B3527-349E-490F-8EAB-1BFF3E8F3387}" srcOrd="1" destOrd="0" presId="urn:microsoft.com/office/officeart/2005/8/layout/vProcess5"/>
    <dgm:cxn modelId="{38E0E800-6022-4646-8FF0-BCF585C90BF5}" srcId="{8FFF42A5-5120-4F18-AC20-FFB0B6C341F2}" destId="{1113E932-D566-42E5-A25C-A3C5AA82BE2B}" srcOrd="1" destOrd="0" parTransId="{2A504AA0-1FDB-481C-A084-8FDC3E163925}" sibTransId="{6ABECC87-2120-454F-8369-0D4C7C1F3BAD}"/>
    <dgm:cxn modelId="{B7FFAC01-053E-4D4A-B2BD-DD2256BE23D4}" srcId="{8FFF42A5-5120-4F18-AC20-FFB0B6C341F2}" destId="{8AE9184A-5D0D-4539-9B62-DAE15E2283A4}" srcOrd="0" destOrd="0" parTransId="{5C15CEDF-D6C0-455D-BD1F-587761ADF59F}" sibTransId="{38A01E8A-3626-48FF-808E-DBAF1DC5BE52}"/>
    <dgm:cxn modelId="{9BFED9D8-E8E4-4937-866B-FB0A33155201}" type="presOf" srcId="{F600F9AB-3F40-40A7-B975-75A411868A5F}" destId="{FCDE0F87-DB94-48FE-A684-22FD438632EC}" srcOrd="0" destOrd="0" presId="urn:microsoft.com/office/officeart/2005/8/layout/vProcess5"/>
    <dgm:cxn modelId="{5B5FA23E-A6F4-4E11-BE02-7C9346C792AC}" type="presOf" srcId="{1113E932-D566-42E5-A25C-A3C5AA82BE2B}" destId="{851CD620-B6B8-4682-B603-E3BD8E7BA797}" srcOrd="0" destOrd="0" presId="urn:microsoft.com/office/officeart/2005/8/layout/vProcess5"/>
    <dgm:cxn modelId="{59D4ADF6-D262-4D61-B5A0-C3DA3D60CECB}" srcId="{8FFF42A5-5120-4F18-AC20-FFB0B6C341F2}" destId="{F600F9AB-3F40-40A7-B975-75A411868A5F}" srcOrd="2" destOrd="0" parTransId="{7788738B-FF2F-482A-A843-ABFF23F5E23B}" sibTransId="{A5A3FFDA-0309-4F3E-B871-D96797EFCEA9}"/>
    <dgm:cxn modelId="{AF3F08D3-A2FB-4AED-B0F9-ADE60C51164A}" type="presOf" srcId="{8AE9184A-5D0D-4539-9B62-DAE15E2283A4}" destId="{4D2C446B-04F8-4CFA-AC21-0A4A6D833B1B}" srcOrd="0" destOrd="0" presId="urn:microsoft.com/office/officeart/2005/8/layout/vProcess5"/>
    <dgm:cxn modelId="{C27F590C-D967-44FA-B0B8-EA82B4CB7852}" srcId="{8FFF42A5-5120-4F18-AC20-FFB0B6C341F2}" destId="{C9759D11-7E49-4B8A-917E-61AB2EED2BFC}" srcOrd="4" destOrd="0" parTransId="{A568045C-C277-414C-BEC3-EB677DB3271C}" sibTransId="{C39B7D05-99B9-4AF2-A631-6C4FE71D1798}"/>
    <dgm:cxn modelId="{4DC5C078-A34C-4905-A852-A23A8D89A73F}" srcId="{8FFF42A5-5120-4F18-AC20-FFB0B6C341F2}" destId="{77FB8AEB-4FF3-4C2B-A010-B5269DF31184}" srcOrd="3" destOrd="0" parTransId="{CDA113F4-834F-4631-AB59-F65D5F8B7584}" sibTransId="{15A7F4A2-1C41-4C71-8039-C5581A0B5B6F}"/>
    <dgm:cxn modelId="{6407CF6B-66A8-4985-9F66-EE816E88F893}" type="presOf" srcId="{15A7F4A2-1C41-4C71-8039-C5581A0B5B6F}" destId="{F7661B58-E46B-421D-85E6-890F8C4C5C37}" srcOrd="0" destOrd="0" presId="urn:microsoft.com/office/officeart/2005/8/layout/vProcess5"/>
    <dgm:cxn modelId="{0A660312-9893-41D1-9D48-6406FAC20586}" type="presOf" srcId="{F600F9AB-3F40-40A7-B975-75A411868A5F}" destId="{F587C80F-2063-4ECA-BCDB-400F49EF012B}" srcOrd="1" destOrd="0" presId="urn:microsoft.com/office/officeart/2005/8/layout/vProcess5"/>
    <dgm:cxn modelId="{6B03A15A-4F08-42C9-9FD8-1B1710317933}" type="presOf" srcId="{1113E932-D566-42E5-A25C-A3C5AA82BE2B}" destId="{0B808A77-EC4F-4824-AEF1-7FAABACE7A17}" srcOrd="1" destOrd="0" presId="urn:microsoft.com/office/officeart/2005/8/layout/vProcess5"/>
    <dgm:cxn modelId="{BC95EC84-0D3D-408D-8345-86EAD1790884}" type="presOf" srcId="{77FB8AEB-4FF3-4C2B-A010-B5269DF31184}" destId="{C7FBA2AE-F712-4181-952C-DB7C28C2E3C4}" srcOrd="0" destOrd="0" presId="urn:microsoft.com/office/officeart/2005/8/layout/vProcess5"/>
    <dgm:cxn modelId="{CD336665-D67A-408E-8018-189BF992E24D}" type="presParOf" srcId="{D98A7BEB-FAD6-473F-8D53-03403750E4D9}" destId="{7BEDEFBA-E1DC-4AFB-A560-FD5ACF7D6D94}" srcOrd="0" destOrd="0" presId="urn:microsoft.com/office/officeart/2005/8/layout/vProcess5"/>
    <dgm:cxn modelId="{8727918F-B0C9-4F6D-8000-1A7CD09655A7}" type="presParOf" srcId="{D98A7BEB-FAD6-473F-8D53-03403750E4D9}" destId="{4D2C446B-04F8-4CFA-AC21-0A4A6D833B1B}" srcOrd="1" destOrd="0" presId="urn:microsoft.com/office/officeart/2005/8/layout/vProcess5"/>
    <dgm:cxn modelId="{27444DA8-503B-4AB2-86BD-CEC789BEF795}" type="presParOf" srcId="{D98A7BEB-FAD6-473F-8D53-03403750E4D9}" destId="{851CD620-B6B8-4682-B603-E3BD8E7BA797}" srcOrd="2" destOrd="0" presId="urn:microsoft.com/office/officeart/2005/8/layout/vProcess5"/>
    <dgm:cxn modelId="{AC812A97-DE65-44CE-BFE7-9545AD7D346D}" type="presParOf" srcId="{D98A7BEB-FAD6-473F-8D53-03403750E4D9}" destId="{FCDE0F87-DB94-48FE-A684-22FD438632EC}" srcOrd="3" destOrd="0" presId="urn:microsoft.com/office/officeart/2005/8/layout/vProcess5"/>
    <dgm:cxn modelId="{C97A34A5-24B6-471B-A94D-88A566B165F8}" type="presParOf" srcId="{D98A7BEB-FAD6-473F-8D53-03403750E4D9}" destId="{C7FBA2AE-F712-4181-952C-DB7C28C2E3C4}" srcOrd="4" destOrd="0" presId="urn:microsoft.com/office/officeart/2005/8/layout/vProcess5"/>
    <dgm:cxn modelId="{09EF1E4F-62F7-43F0-9F2E-AC449FCD35AB}" type="presParOf" srcId="{D98A7BEB-FAD6-473F-8D53-03403750E4D9}" destId="{FD79FB08-A4AC-4F09-A8DD-99992BB5FBC1}" srcOrd="5" destOrd="0" presId="urn:microsoft.com/office/officeart/2005/8/layout/vProcess5"/>
    <dgm:cxn modelId="{787EF768-6678-400C-A6E1-40109F842792}" type="presParOf" srcId="{D98A7BEB-FAD6-473F-8D53-03403750E4D9}" destId="{1A1BF88B-3E19-4416-88F0-49B4FAC295B7}" srcOrd="6" destOrd="0" presId="urn:microsoft.com/office/officeart/2005/8/layout/vProcess5"/>
    <dgm:cxn modelId="{21EF48E1-1149-43E9-A07D-926D0D32F555}" type="presParOf" srcId="{D98A7BEB-FAD6-473F-8D53-03403750E4D9}" destId="{7E180569-7B2A-454E-A000-DBCB4E56FC66}" srcOrd="7" destOrd="0" presId="urn:microsoft.com/office/officeart/2005/8/layout/vProcess5"/>
    <dgm:cxn modelId="{88BB03FA-231F-49C1-9B2F-03EBB4560036}" type="presParOf" srcId="{D98A7BEB-FAD6-473F-8D53-03403750E4D9}" destId="{CA9744A2-93E9-4ADA-96EC-E96D5275E0DE}" srcOrd="8" destOrd="0" presId="urn:microsoft.com/office/officeart/2005/8/layout/vProcess5"/>
    <dgm:cxn modelId="{BA8A62AE-E856-493D-9A70-83B8560FAF4F}" type="presParOf" srcId="{D98A7BEB-FAD6-473F-8D53-03403750E4D9}" destId="{F7661B58-E46B-421D-85E6-890F8C4C5C37}" srcOrd="9" destOrd="0" presId="urn:microsoft.com/office/officeart/2005/8/layout/vProcess5"/>
    <dgm:cxn modelId="{ED8991AA-70A1-4A06-8745-BA6C3D7B6494}" type="presParOf" srcId="{D98A7BEB-FAD6-473F-8D53-03403750E4D9}" destId="{280B3527-349E-490F-8EAB-1BFF3E8F3387}" srcOrd="10" destOrd="0" presId="urn:microsoft.com/office/officeart/2005/8/layout/vProcess5"/>
    <dgm:cxn modelId="{83793900-26A1-482C-9722-4534F06DC38A}" type="presParOf" srcId="{D98A7BEB-FAD6-473F-8D53-03403750E4D9}" destId="{0B808A77-EC4F-4824-AEF1-7FAABACE7A17}" srcOrd="11" destOrd="0" presId="urn:microsoft.com/office/officeart/2005/8/layout/vProcess5"/>
    <dgm:cxn modelId="{EA1F53F9-500D-43F9-A5C9-86F2E5EFF2B3}" type="presParOf" srcId="{D98A7BEB-FAD6-473F-8D53-03403750E4D9}" destId="{F587C80F-2063-4ECA-BCDB-400F49EF012B}" srcOrd="12" destOrd="0" presId="urn:microsoft.com/office/officeart/2005/8/layout/vProcess5"/>
    <dgm:cxn modelId="{6DE70270-C160-4B78-B6CE-1DC89FFC9896}" type="presParOf" srcId="{D98A7BEB-FAD6-473F-8D53-03403750E4D9}" destId="{AC7C79C0-9A9B-4A4D-AC24-E527A786721F}" srcOrd="13" destOrd="0" presId="urn:microsoft.com/office/officeart/2005/8/layout/vProcess5"/>
    <dgm:cxn modelId="{36A6042B-EA7A-4671-961A-2E7760516B0F}" type="presParOf" srcId="{D98A7BEB-FAD6-473F-8D53-03403750E4D9}" destId="{8DEC4209-8166-411F-840A-A45FE4A29951}"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FF42A5-5120-4F18-AC20-FFB0B6C341F2}" type="doc">
      <dgm:prSet loTypeId="urn:microsoft.com/office/officeart/2005/8/layout/vProcess5" loCatId="process" qsTypeId="urn:microsoft.com/office/officeart/2005/8/quickstyle/simple1" qsCatId="simple" csTypeId="urn:microsoft.com/office/officeart/2005/8/colors/accent1_2" csCatId="accent1" phldr="1"/>
      <dgm:spPr/>
    </dgm:pt>
    <dgm:pt modelId="{7A7793B0-36C6-48EA-8246-AE6255D5C8E7}">
      <dgm:prSet phldrT="[Text]"/>
      <dgm:spPr/>
      <dgm:t>
        <a:bodyPr/>
        <a:lstStyle/>
        <a:p>
          <a:r>
            <a:rPr lang="en-US" dirty="0" smtClean="0"/>
            <a:t>if key1 exists in dict2</a:t>
          </a:r>
          <a:endParaRPr lang="en-NZ" dirty="0"/>
        </a:p>
      </dgm:t>
    </dgm:pt>
    <dgm:pt modelId="{301BC864-56E8-4F90-A70C-6384000DC7C6}" type="parTrans" cxnId="{1BF0FB56-BA4C-48BB-A94F-27D2237C3468}">
      <dgm:prSet/>
      <dgm:spPr/>
      <dgm:t>
        <a:bodyPr/>
        <a:lstStyle/>
        <a:p>
          <a:endParaRPr lang="en-NZ"/>
        </a:p>
      </dgm:t>
    </dgm:pt>
    <dgm:pt modelId="{53FCAC80-BC56-49FD-98E8-42194A14991B}" type="sibTrans" cxnId="{1BF0FB56-BA4C-48BB-A94F-27D2237C3468}">
      <dgm:prSet/>
      <dgm:spPr/>
      <dgm:t>
        <a:bodyPr/>
        <a:lstStyle/>
        <a:p>
          <a:endParaRPr lang="en-NZ" dirty="0"/>
        </a:p>
      </dgm:t>
    </dgm:pt>
    <dgm:pt modelId="{F3E9E1DE-F3E7-4631-A00D-2083A064F1E0}">
      <dgm:prSet phldrT="[Text]"/>
      <dgm:spPr/>
      <dgm:t>
        <a:bodyPr/>
        <a:lstStyle/>
        <a:p>
          <a:r>
            <a:rPr lang="en-NZ" dirty="0" smtClean="0"/>
            <a:t>Get the corresponding list from dict2</a:t>
          </a:r>
        </a:p>
      </dgm:t>
    </dgm:pt>
    <dgm:pt modelId="{7F406D65-0B81-42AB-BCA9-FCA3F0249C1C}" type="parTrans" cxnId="{23391FEF-50FF-4897-BBD2-388C906DBB30}">
      <dgm:prSet/>
      <dgm:spPr/>
      <dgm:t>
        <a:bodyPr/>
        <a:lstStyle/>
        <a:p>
          <a:endParaRPr lang="en-NZ"/>
        </a:p>
      </dgm:t>
    </dgm:pt>
    <dgm:pt modelId="{89E20C20-99F5-45FB-B9A2-CFA260B6CFDE}" type="sibTrans" cxnId="{23391FEF-50FF-4897-BBD2-388C906DBB30}">
      <dgm:prSet/>
      <dgm:spPr/>
      <dgm:t>
        <a:bodyPr/>
        <a:lstStyle/>
        <a:p>
          <a:endParaRPr lang="en-NZ" dirty="0"/>
        </a:p>
      </dgm:t>
    </dgm:pt>
    <dgm:pt modelId="{526A57BD-FBE6-4D88-B82D-AAFECF8FAB63}">
      <dgm:prSet phldrT="[Text]"/>
      <dgm:spPr/>
      <dgm:t>
        <a:bodyPr/>
        <a:lstStyle/>
        <a:p>
          <a:r>
            <a:rPr lang="en-NZ" dirty="0" smtClean="0"/>
            <a:t>If it is not exists in the list from dict1</a:t>
          </a:r>
          <a:endParaRPr lang="en-NZ" dirty="0"/>
        </a:p>
      </dgm:t>
    </dgm:pt>
    <dgm:pt modelId="{8429E763-7876-43F6-8FE8-605BF616C33F}" type="parTrans" cxnId="{1036AFC5-625A-4AF9-8A0D-206F47E9647D}">
      <dgm:prSet/>
      <dgm:spPr/>
      <dgm:t>
        <a:bodyPr/>
        <a:lstStyle/>
        <a:p>
          <a:endParaRPr lang="en-NZ"/>
        </a:p>
      </dgm:t>
    </dgm:pt>
    <dgm:pt modelId="{6D865DB8-2EE3-4E9A-B400-A208E71B3174}" type="sibTrans" cxnId="{1036AFC5-625A-4AF9-8A0D-206F47E9647D}">
      <dgm:prSet/>
      <dgm:spPr/>
      <dgm:t>
        <a:bodyPr/>
        <a:lstStyle/>
        <a:p>
          <a:endParaRPr lang="en-NZ"/>
        </a:p>
      </dgm:t>
    </dgm:pt>
    <dgm:pt modelId="{9289FC18-750A-4A4F-9C08-577EFE77F609}">
      <dgm:prSet phldrT="[Text]"/>
      <dgm:spPr/>
      <dgm:t>
        <a:bodyPr/>
        <a:lstStyle/>
        <a:p>
          <a:r>
            <a:rPr lang="en-NZ" dirty="0" smtClean="0"/>
            <a:t>For all values in the list</a:t>
          </a:r>
          <a:endParaRPr lang="en-NZ" dirty="0"/>
        </a:p>
      </dgm:t>
    </dgm:pt>
    <dgm:pt modelId="{C2FF8CE2-32E6-4E88-AF4F-5EFE10FC8C5C}" type="parTrans" cxnId="{1AB0B47F-0B63-460C-8EA5-4F082F9F3E7C}">
      <dgm:prSet/>
      <dgm:spPr/>
      <dgm:t>
        <a:bodyPr/>
        <a:lstStyle/>
        <a:p>
          <a:endParaRPr lang="en-NZ"/>
        </a:p>
      </dgm:t>
    </dgm:pt>
    <dgm:pt modelId="{4AEF3E53-A5D8-41DC-BF18-35F0C8CED6D2}" type="sibTrans" cxnId="{1AB0B47F-0B63-460C-8EA5-4F082F9F3E7C}">
      <dgm:prSet/>
      <dgm:spPr/>
      <dgm:t>
        <a:bodyPr/>
        <a:lstStyle/>
        <a:p>
          <a:endParaRPr lang="en-NZ"/>
        </a:p>
      </dgm:t>
    </dgm:pt>
    <dgm:pt modelId="{01B3A795-0E39-4688-BA7E-1A52455FE3FC}">
      <dgm:prSet phldrT="[Text]"/>
      <dgm:spPr/>
      <dgm:t>
        <a:bodyPr/>
        <a:lstStyle/>
        <a:p>
          <a:r>
            <a:rPr lang="en-NZ" dirty="0" smtClean="0"/>
            <a:t>Sort all values in the list1</a:t>
          </a:r>
          <a:endParaRPr lang="en-NZ" dirty="0"/>
        </a:p>
      </dgm:t>
    </dgm:pt>
    <dgm:pt modelId="{AE909D0B-278A-4E3B-B0D1-FB77D85E780D}" type="parTrans" cxnId="{741397CB-256A-457F-9567-9FEDF114193D}">
      <dgm:prSet/>
      <dgm:spPr/>
      <dgm:t>
        <a:bodyPr/>
        <a:lstStyle/>
        <a:p>
          <a:endParaRPr lang="en-NZ"/>
        </a:p>
      </dgm:t>
    </dgm:pt>
    <dgm:pt modelId="{DB43F985-176A-4021-8907-208B0B89573A}" type="sibTrans" cxnId="{741397CB-256A-457F-9567-9FEDF114193D}">
      <dgm:prSet/>
      <dgm:spPr/>
      <dgm:t>
        <a:bodyPr/>
        <a:lstStyle/>
        <a:p>
          <a:endParaRPr lang="en-NZ"/>
        </a:p>
      </dgm:t>
    </dgm:pt>
    <dgm:pt modelId="{8AE9184A-5D0D-4539-9B62-DAE15E2283A4}">
      <dgm:prSet phldrT="[Text]"/>
      <dgm:spPr/>
      <dgm:t>
        <a:bodyPr/>
        <a:lstStyle/>
        <a:p>
          <a:r>
            <a:rPr lang="en-NZ" dirty="0" smtClean="0"/>
            <a:t>For key1 and list1 in dict1</a:t>
          </a:r>
          <a:endParaRPr lang="en-NZ" dirty="0"/>
        </a:p>
      </dgm:t>
    </dgm:pt>
    <dgm:pt modelId="{5C15CEDF-D6C0-455D-BD1F-587761ADF59F}" type="parTrans" cxnId="{B7FFAC01-053E-4D4A-B2BD-DD2256BE23D4}">
      <dgm:prSet/>
      <dgm:spPr/>
      <dgm:t>
        <a:bodyPr/>
        <a:lstStyle/>
        <a:p>
          <a:endParaRPr lang="en-NZ"/>
        </a:p>
      </dgm:t>
    </dgm:pt>
    <dgm:pt modelId="{38A01E8A-3626-48FF-808E-DBAF1DC5BE52}" type="sibTrans" cxnId="{B7FFAC01-053E-4D4A-B2BD-DD2256BE23D4}">
      <dgm:prSet/>
      <dgm:spPr/>
      <dgm:t>
        <a:bodyPr/>
        <a:lstStyle/>
        <a:p>
          <a:endParaRPr lang="en-NZ" dirty="0"/>
        </a:p>
      </dgm:t>
    </dgm:pt>
    <dgm:pt modelId="{4F37ABF2-FC67-4DD9-B132-37D7CA5232D0}">
      <dgm:prSet phldrT="[Text]"/>
      <dgm:spPr/>
      <dgm:t>
        <a:bodyPr/>
        <a:lstStyle/>
        <a:p>
          <a:r>
            <a:rPr lang="en-US" dirty="0" smtClean="0"/>
            <a:t>append it to list1</a:t>
          </a:r>
          <a:endParaRPr lang="en-NZ" dirty="0"/>
        </a:p>
      </dgm:t>
    </dgm:pt>
    <dgm:pt modelId="{12B4AB23-9B77-4D19-AB42-BBC76B2ABD19}" type="parTrans" cxnId="{965723BA-3C35-4D2F-B511-AE2B2A7FD6EE}">
      <dgm:prSet/>
      <dgm:spPr/>
      <dgm:t>
        <a:bodyPr/>
        <a:lstStyle/>
        <a:p>
          <a:endParaRPr lang="en-US"/>
        </a:p>
      </dgm:t>
    </dgm:pt>
    <dgm:pt modelId="{83273904-ACAC-4657-BFD8-76F20A4FCCD0}" type="sibTrans" cxnId="{965723BA-3C35-4D2F-B511-AE2B2A7FD6EE}">
      <dgm:prSet/>
      <dgm:spPr/>
      <dgm:t>
        <a:bodyPr/>
        <a:lstStyle/>
        <a:p>
          <a:endParaRPr lang="en-US"/>
        </a:p>
      </dgm:t>
    </dgm:pt>
    <dgm:pt modelId="{D98A7BEB-FAD6-473F-8D53-03403750E4D9}" type="pres">
      <dgm:prSet presAssocID="{8FFF42A5-5120-4F18-AC20-FFB0B6C341F2}" presName="outerComposite" presStyleCnt="0">
        <dgm:presLayoutVars>
          <dgm:chMax val="5"/>
          <dgm:dir/>
          <dgm:resizeHandles val="exact"/>
        </dgm:presLayoutVars>
      </dgm:prSet>
      <dgm:spPr/>
    </dgm:pt>
    <dgm:pt modelId="{7BEDEFBA-E1DC-4AFB-A560-FD5ACF7D6D94}" type="pres">
      <dgm:prSet presAssocID="{8FFF42A5-5120-4F18-AC20-FFB0B6C341F2}" presName="dummyMaxCanvas" presStyleCnt="0">
        <dgm:presLayoutVars/>
      </dgm:prSet>
      <dgm:spPr/>
    </dgm:pt>
    <dgm:pt modelId="{466955DB-7C96-4D91-A02E-1ECA6E0ECF92}" type="pres">
      <dgm:prSet presAssocID="{8FFF42A5-5120-4F18-AC20-FFB0B6C341F2}" presName="TwoNodes_1" presStyleLbl="node1" presStyleIdx="0" presStyleCnt="2" custScaleX="117647" custScaleY="136559" custLinFactNeighborX="2899" custLinFactNeighborY="17742">
        <dgm:presLayoutVars>
          <dgm:bulletEnabled val="1"/>
        </dgm:presLayoutVars>
      </dgm:prSet>
      <dgm:spPr/>
      <dgm:t>
        <a:bodyPr/>
        <a:lstStyle/>
        <a:p>
          <a:endParaRPr lang="en-US"/>
        </a:p>
      </dgm:t>
    </dgm:pt>
    <dgm:pt modelId="{0B3472BB-D011-4383-8B79-02D42EFE7D07}" type="pres">
      <dgm:prSet presAssocID="{8FFF42A5-5120-4F18-AC20-FFB0B6C341F2}" presName="TwoNodes_2" presStyleLbl="node1" presStyleIdx="1" presStyleCnt="2" custScaleY="31542">
        <dgm:presLayoutVars>
          <dgm:bulletEnabled val="1"/>
        </dgm:presLayoutVars>
      </dgm:prSet>
      <dgm:spPr/>
      <dgm:t>
        <a:bodyPr/>
        <a:lstStyle/>
        <a:p>
          <a:endParaRPr lang="en-US"/>
        </a:p>
      </dgm:t>
    </dgm:pt>
    <dgm:pt modelId="{5B26D760-BCCA-420F-8F95-4A4D4D5ECD43}" type="pres">
      <dgm:prSet presAssocID="{8FFF42A5-5120-4F18-AC20-FFB0B6C341F2}" presName="TwoConn_1-2" presStyleLbl="fgAccFollowNode1" presStyleIdx="0" presStyleCnt="1" custLinFactNeighborX="43988" custLinFactNeighborY="2854">
        <dgm:presLayoutVars>
          <dgm:bulletEnabled val="1"/>
        </dgm:presLayoutVars>
      </dgm:prSet>
      <dgm:spPr/>
      <dgm:t>
        <a:bodyPr/>
        <a:lstStyle/>
        <a:p>
          <a:endParaRPr lang="en-US"/>
        </a:p>
      </dgm:t>
    </dgm:pt>
    <dgm:pt modelId="{925DCA8A-6AB7-4207-B9E0-5016F50E0615}" type="pres">
      <dgm:prSet presAssocID="{8FFF42A5-5120-4F18-AC20-FFB0B6C341F2}" presName="TwoNodes_1_text" presStyleLbl="node1" presStyleIdx="1" presStyleCnt="2">
        <dgm:presLayoutVars>
          <dgm:bulletEnabled val="1"/>
        </dgm:presLayoutVars>
      </dgm:prSet>
      <dgm:spPr/>
      <dgm:t>
        <a:bodyPr/>
        <a:lstStyle/>
        <a:p>
          <a:endParaRPr lang="en-US"/>
        </a:p>
      </dgm:t>
    </dgm:pt>
    <dgm:pt modelId="{581D1E8B-CA34-40B1-88F2-8537F0C4B1DA}" type="pres">
      <dgm:prSet presAssocID="{8FFF42A5-5120-4F18-AC20-FFB0B6C341F2}" presName="TwoNodes_2_text" presStyleLbl="node1" presStyleIdx="1" presStyleCnt="2">
        <dgm:presLayoutVars>
          <dgm:bulletEnabled val="1"/>
        </dgm:presLayoutVars>
      </dgm:prSet>
      <dgm:spPr/>
      <dgm:t>
        <a:bodyPr/>
        <a:lstStyle/>
        <a:p>
          <a:endParaRPr lang="en-US"/>
        </a:p>
      </dgm:t>
    </dgm:pt>
  </dgm:ptLst>
  <dgm:cxnLst>
    <dgm:cxn modelId="{A8651D82-48D4-4B9C-B3CE-56897EE248E3}" type="presOf" srcId="{4F37ABF2-FC67-4DD9-B132-37D7CA5232D0}" destId="{466955DB-7C96-4D91-A02E-1ECA6E0ECF92}" srcOrd="0" destOrd="5" presId="urn:microsoft.com/office/officeart/2005/8/layout/vProcess5"/>
    <dgm:cxn modelId="{1AB0B47F-0B63-460C-8EA5-4F082F9F3E7C}" srcId="{7A7793B0-36C6-48EA-8246-AE6255D5C8E7}" destId="{9289FC18-750A-4A4F-9C08-577EFE77F609}" srcOrd="1" destOrd="0" parTransId="{C2FF8CE2-32E6-4E88-AF4F-5EFE10FC8C5C}" sibTransId="{4AEF3E53-A5D8-41DC-BF18-35F0C8CED6D2}"/>
    <dgm:cxn modelId="{56AB2993-A5F9-49C7-90BB-1767EC856B87}" type="presOf" srcId="{8AE9184A-5D0D-4539-9B62-DAE15E2283A4}" destId="{466955DB-7C96-4D91-A02E-1ECA6E0ECF92}" srcOrd="0" destOrd="0" presId="urn:microsoft.com/office/officeart/2005/8/layout/vProcess5"/>
    <dgm:cxn modelId="{27377AB4-08EE-4A33-BC9E-748DEE0352A9}" type="presOf" srcId="{38A01E8A-3626-48FF-808E-DBAF1DC5BE52}" destId="{5B26D760-BCCA-420F-8F95-4A4D4D5ECD43}" srcOrd="0" destOrd="0" presId="urn:microsoft.com/office/officeart/2005/8/layout/vProcess5"/>
    <dgm:cxn modelId="{965723BA-3C35-4D2F-B511-AE2B2A7FD6EE}" srcId="{526A57BD-FBE6-4D88-B82D-AAFECF8FAB63}" destId="{4F37ABF2-FC67-4DD9-B132-37D7CA5232D0}" srcOrd="0" destOrd="0" parTransId="{12B4AB23-9B77-4D19-AB42-BBC76B2ABD19}" sibTransId="{83273904-ACAC-4657-BFD8-76F20A4FCCD0}"/>
    <dgm:cxn modelId="{32E854C9-5B3D-40EE-99D1-3F01E7F675C7}" type="presOf" srcId="{526A57BD-FBE6-4D88-B82D-AAFECF8FAB63}" destId="{466955DB-7C96-4D91-A02E-1ECA6E0ECF92}" srcOrd="0" destOrd="4" presId="urn:microsoft.com/office/officeart/2005/8/layout/vProcess5"/>
    <dgm:cxn modelId="{C46C0393-9ED7-4ABE-B9C1-22A7BF953908}" type="presOf" srcId="{F3E9E1DE-F3E7-4631-A00D-2083A064F1E0}" destId="{466955DB-7C96-4D91-A02E-1ECA6E0ECF92}" srcOrd="0" destOrd="2" presId="urn:microsoft.com/office/officeart/2005/8/layout/vProcess5"/>
    <dgm:cxn modelId="{1BF0FB56-BA4C-48BB-A94F-27D2237C3468}" srcId="{8AE9184A-5D0D-4539-9B62-DAE15E2283A4}" destId="{7A7793B0-36C6-48EA-8246-AE6255D5C8E7}" srcOrd="0" destOrd="0" parTransId="{301BC864-56E8-4F90-A70C-6384000DC7C6}" sibTransId="{53FCAC80-BC56-49FD-98E8-42194A14991B}"/>
    <dgm:cxn modelId="{4FE78DD1-DF90-49E3-AA03-B2BB4BE74088}" type="presOf" srcId="{8FFF42A5-5120-4F18-AC20-FFB0B6C341F2}" destId="{D98A7BEB-FAD6-473F-8D53-03403750E4D9}" srcOrd="0" destOrd="0" presId="urn:microsoft.com/office/officeart/2005/8/layout/vProcess5"/>
    <dgm:cxn modelId="{B7FFAC01-053E-4D4A-B2BD-DD2256BE23D4}" srcId="{8FFF42A5-5120-4F18-AC20-FFB0B6C341F2}" destId="{8AE9184A-5D0D-4539-9B62-DAE15E2283A4}" srcOrd="0" destOrd="0" parTransId="{5C15CEDF-D6C0-455D-BD1F-587761ADF59F}" sibTransId="{38A01E8A-3626-48FF-808E-DBAF1DC5BE52}"/>
    <dgm:cxn modelId="{24B25BD5-3CC3-4CD1-A0FF-F45B2175C7FA}" type="presOf" srcId="{4F37ABF2-FC67-4DD9-B132-37D7CA5232D0}" destId="{925DCA8A-6AB7-4207-B9E0-5016F50E0615}" srcOrd="1" destOrd="5" presId="urn:microsoft.com/office/officeart/2005/8/layout/vProcess5"/>
    <dgm:cxn modelId="{1036AFC5-625A-4AF9-8A0D-206F47E9647D}" srcId="{9289FC18-750A-4A4F-9C08-577EFE77F609}" destId="{526A57BD-FBE6-4D88-B82D-AAFECF8FAB63}" srcOrd="0" destOrd="0" parTransId="{8429E763-7876-43F6-8FE8-605BF616C33F}" sibTransId="{6D865DB8-2EE3-4E9A-B400-A208E71B3174}"/>
    <dgm:cxn modelId="{D51B4524-A71A-49B4-956F-B6792AB037F0}" type="presOf" srcId="{F3E9E1DE-F3E7-4631-A00D-2083A064F1E0}" destId="{925DCA8A-6AB7-4207-B9E0-5016F50E0615}" srcOrd="1" destOrd="2" presId="urn:microsoft.com/office/officeart/2005/8/layout/vProcess5"/>
    <dgm:cxn modelId="{B496E283-A9CC-484B-81FD-2FED877C7860}" type="presOf" srcId="{526A57BD-FBE6-4D88-B82D-AAFECF8FAB63}" destId="{925DCA8A-6AB7-4207-B9E0-5016F50E0615}" srcOrd="1" destOrd="4" presId="urn:microsoft.com/office/officeart/2005/8/layout/vProcess5"/>
    <dgm:cxn modelId="{F0799432-A996-412E-8D77-986B7C109CF7}" type="presOf" srcId="{7A7793B0-36C6-48EA-8246-AE6255D5C8E7}" destId="{466955DB-7C96-4D91-A02E-1ECA6E0ECF92}" srcOrd="0" destOrd="1" presId="urn:microsoft.com/office/officeart/2005/8/layout/vProcess5"/>
    <dgm:cxn modelId="{892A2183-81A4-4B5C-9D39-A2EA476250D3}" type="presOf" srcId="{8AE9184A-5D0D-4539-9B62-DAE15E2283A4}" destId="{925DCA8A-6AB7-4207-B9E0-5016F50E0615}" srcOrd="1" destOrd="0" presId="urn:microsoft.com/office/officeart/2005/8/layout/vProcess5"/>
    <dgm:cxn modelId="{741397CB-256A-457F-9567-9FEDF114193D}" srcId="{8FFF42A5-5120-4F18-AC20-FFB0B6C341F2}" destId="{01B3A795-0E39-4688-BA7E-1A52455FE3FC}" srcOrd="1" destOrd="0" parTransId="{AE909D0B-278A-4E3B-B0D1-FB77D85E780D}" sibTransId="{DB43F985-176A-4021-8907-208B0B89573A}"/>
    <dgm:cxn modelId="{D3C9F36C-5029-4E0A-847A-FFD88D3BE370}" type="presOf" srcId="{01B3A795-0E39-4688-BA7E-1A52455FE3FC}" destId="{581D1E8B-CA34-40B1-88F2-8537F0C4B1DA}" srcOrd="1" destOrd="0" presId="urn:microsoft.com/office/officeart/2005/8/layout/vProcess5"/>
    <dgm:cxn modelId="{34E0171C-D8FC-40DD-9AE4-8D60362871B3}" type="presOf" srcId="{7A7793B0-36C6-48EA-8246-AE6255D5C8E7}" destId="{925DCA8A-6AB7-4207-B9E0-5016F50E0615}" srcOrd="1" destOrd="1" presId="urn:microsoft.com/office/officeart/2005/8/layout/vProcess5"/>
    <dgm:cxn modelId="{CDE33520-C3DE-499B-9E52-084BDA7948CC}" type="presOf" srcId="{01B3A795-0E39-4688-BA7E-1A52455FE3FC}" destId="{0B3472BB-D011-4383-8B79-02D42EFE7D07}" srcOrd="0" destOrd="0" presId="urn:microsoft.com/office/officeart/2005/8/layout/vProcess5"/>
    <dgm:cxn modelId="{0DE6721D-81C3-4511-A58D-9B6FF7D8EFCF}" type="presOf" srcId="{9289FC18-750A-4A4F-9C08-577EFE77F609}" destId="{925DCA8A-6AB7-4207-B9E0-5016F50E0615}" srcOrd="1" destOrd="3" presId="urn:microsoft.com/office/officeart/2005/8/layout/vProcess5"/>
    <dgm:cxn modelId="{23391FEF-50FF-4897-BBD2-388C906DBB30}" srcId="{7A7793B0-36C6-48EA-8246-AE6255D5C8E7}" destId="{F3E9E1DE-F3E7-4631-A00D-2083A064F1E0}" srcOrd="0" destOrd="0" parTransId="{7F406D65-0B81-42AB-BCA9-FCA3F0249C1C}" sibTransId="{89E20C20-99F5-45FB-B9A2-CFA260B6CFDE}"/>
    <dgm:cxn modelId="{96CE45A1-175A-41A5-9422-2933AFBBE7A6}" type="presOf" srcId="{9289FC18-750A-4A4F-9C08-577EFE77F609}" destId="{466955DB-7C96-4D91-A02E-1ECA6E0ECF92}" srcOrd="0" destOrd="3" presId="urn:microsoft.com/office/officeart/2005/8/layout/vProcess5"/>
    <dgm:cxn modelId="{CD336665-D67A-408E-8018-189BF992E24D}" type="presParOf" srcId="{D98A7BEB-FAD6-473F-8D53-03403750E4D9}" destId="{7BEDEFBA-E1DC-4AFB-A560-FD5ACF7D6D94}" srcOrd="0" destOrd="0" presId="urn:microsoft.com/office/officeart/2005/8/layout/vProcess5"/>
    <dgm:cxn modelId="{B305AEBB-9EA8-4187-85B8-383118E43486}" type="presParOf" srcId="{D98A7BEB-FAD6-473F-8D53-03403750E4D9}" destId="{466955DB-7C96-4D91-A02E-1ECA6E0ECF92}" srcOrd="1" destOrd="0" presId="urn:microsoft.com/office/officeart/2005/8/layout/vProcess5"/>
    <dgm:cxn modelId="{224AC29F-7C04-476B-BCEB-F911B66FDD2B}" type="presParOf" srcId="{D98A7BEB-FAD6-473F-8D53-03403750E4D9}" destId="{0B3472BB-D011-4383-8B79-02D42EFE7D07}" srcOrd="2" destOrd="0" presId="urn:microsoft.com/office/officeart/2005/8/layout/vProcess5"/>
    <dgm:cxn modelId="{0D043950-01FB-4875-9DCD-BC9CC4E4C106}" type="presParOf" srcId="{D98A7BEB-FAD6-473F-8D53-03403750E4D9}" destId="{5B26D760-BCCA-420F-8F95-4A4D4D5ECD43}" srcOrd="3" destOrd="0" presId="urn:microsoft.com/office/officeart/2005/8/layout/vProcess5"/>
    <dgm:cxn modelId="{41F2E14A-E809-41AB-A362-B67D342877E1}" type="presParOf" srcId="{D98A7BEB-FAD6-473F-8D53-03403750E4D9}" destId="{925DCA8A-6AB7-4207-B9E0-5016F50E0615}" srcOrd="4" destOrd="0" presId="urn:microsoft.com/office/officeart/2005/8/layout/vProcess5"/>
    <dgm:cxn modelId="{B4A77F6B-8017-45D7-B892-634C4DA1BF61}" type="presParOf" srcId="{D98A7BEB-FAD6-473F-8D53-03403750E4D9}" destId="{581D1E8B-CA34-40B1-88F2-8537F0C4B1DA}"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C446B-04F8-4CFA-AC21-0A4A6D833B1B}">
      <dsp:nvSpPr>
        <dsp:cNvPr id="0" name=""/>
        <dsp:cNvSpPr/>
      </dsp:nvSpPr>
      <dsp:spPr>
        <a:xfrm>
          <a:off x="0" y="0"/>
          <a:ext cx="6102096" cy="85039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NZ" sz="2500" kern="1200" dirty="0" smtClean="0"/>
            <a:t>result = 0</a:t>
          </a:r>
          <a:r>
            <a:rPr lang="en-US" sz="2500" kern="1200" dirty="0" smtClean="0"/>
            <a:t> </a:t>
          </a:r>
          <a:endParaRPr lang="en-NZ" sz="2500" kern="1200" dirty="0"/>
        </a:p>
      </dsp:txBody>
      <dsp:txXfrm>
        <a:off x="24907" y="24907"/>
        <a:ext cx="5084961" cy="800577"/>
      </dsp:txXfrm>
    </dsp:sp>
    <dsp:sp modelId="{851CD620-B6B8-4682-B603-E3BD8E7BA797}">
      <dsp:nvSpPr>
        <dsp:cNvPr id="0" name=""/>
        <dsp:cNvSpPr/>
      </dsp:nvSpPr>
      <dsp:spPr>
        <a:xfrm>
          <a:off x="455676" y="968501"/>
          <a:ext cx="6102096" cy="85039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NZ" sz="2500" kern="1200" dirty="0" smtClean="0"/>
            <a:t>for each list in the list of lists</a:t>
          </a:r>
        </a:p>
      </dsp:txBody>
      <dsp:txXfrm>
        <a:off x="480583" y="993408"/>
        <a:ext cx="5043851" cy="800577"/>
      </dsp:txXfrm>
    </dsp:sp>
    <dsp:sp modelId="{FCDE0F87-DB94-48FE-A684-22FD438632EC}">
      <dsp:nvSpPr>
        <dsp:cNvPr id="0" name=""/>
        <dsp:cNvSpPr/>
      </dsp:nvSpPr>
      <dsp:spPr>
        <a:xfrm>
          <a:off x="911351" y="1937003"/>
          <a:ext cx="6102096" cy="85039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    for each item in the list</a:t>
          </a:r>
        </a:p>
      </dsp:txBody>
      <dsp:txXfrm>
        <a:off x="936258" y="1961910"/>
        <a:ext cx="5043851" cy="800577"/>
      </dsp:txXfrm>
    </dsp:sp>
    <dsp:sp modelId="{C7FBA2AE-F712-4181-952C-DB7C28C2E3C4}">
      <dsp:nvSpPr>
        <dsp:cNvPr id="0" name=""/>
        <dsp:cNvSpPr/>
      </dsp:nvSpPr>
      <dsp:spPr>
        <a:xfrm>
          <a:off x="1367028" y="2905505"/>
          <a:ext cx="6102096" cy="85039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        if item is bigger than the target</a:t>
          </a:r>
        </a:p>
      </dsp:txBody>
      <dsp:txXfrm>
        <a:off x="1391935" y="2930412"/>
        <a:ext cx="5043851" cy="800577"/>
      </dsp:txXfrm>
    </dsp:sp>
    <dsp:sp modelId="{FD79FB08-A4AC-4F09-A8DD-99992BB5FBC1}">
      <dsp:nvSpPr>
        <dsp:cNvPr id="0" name=""/>
        <dsp:cNvSpPr/>
      </dsp:nvSpPr>
      <dsp:spPr>
        <a:xfrm>
          <a:off x="1822703" y="3874007"/>
          <a:ext cx="6102096" cy="85039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             Add item to the </a:t>
          </a:r>
          <a:r>
            <a:rPr lang="en-NZ" sz="2500" kern="1200" dirty="0" smtClean="0"/>
            <a:t>result</a:t>
          </a:r>
          <a:endParaRPr lang="en-US" sz="2500" kern="1200" dirty="0" smtClean="0"/>
        </a:p>
      </dsp:txBody>
      <dsp:txXfrm>
        <a:off x="1847610" y="3898914"/>
        <a:ext cx="5043851" cy="800577"/>
      </dsp:txXfrm>
    </dsp:sp>
    <dsp:sp modelId="{1A1BF88B-3E19-4416-88F0-49B4FAC295B7}">
      <dsp:nvSpPr>
        <dsp:cNvPr id="0" name=""/>
        <dsp:cNvSpPr/>
      </dsp:nvSpPr>
      <dsp:spPr>
        <a:xfrm>
          <a:off x="5549341" y="621258"/>
          <a:ext cx="552754" cy="55275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NZ" sz="2600" kern="1200" dirty="0"/>
        </a:p>
      </dsp:txBody>
      <dsp:txXfrm>
        <a:off x="5673711" y="621258"/>
        <a:ext cx="304014" cy="415947"/>
      </dsp:txXfrm>
    </dsp:sp>
    <dsp:sp modelId="{7E180569-7B2A-454E-A000-DBCB4E56FC66}">
      <dsp:nvSpPr>
        <dsp:cNvPr id="0" name=""/>
        <dsp:cNvSpPr/>
      </dsp:nvSpPr>
      <dsp:spPr>
        <a:xfrm>
          <a:off x="6005017" y="1589760"/>
          <a:ext cx="552754" cy="55275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dirty="0"/>
        </a:p>
      </dsp:txBody>
      <dsp:txXfrm>
        <a:off x="6129387" y="1589760"/>
        <a:ext cx="304014" cy="415947"/>
      </dsp:txXfrm>
    </dsp:sp>
    <dsp:sp modelId="{CA9744A2-93E9-4ADA-96EC-E96D5275E0DE}">
      <dsp:nvSpPr>
        <dsp:cNvPr id="0" name=""/>
        <dsp:cNvSpPr/>
      </dsp:nvSpPr>
      <dsp:spPr>
        <a:xfrm>
          <a:off x="6460693" y="2544088"/>
          <a:ext cx="552754" cy="55275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dirty="0"/>
        </a:p>
      </dsp:txBody>
      <dsp:txXfrm>
        <a:off x="6585063" y="2544088"/>
        <a:ext cx="304014" cy="415947"/>
      </dsp:txXfrm>
    </dsp:sp>
    <dsp:sp modelId="{F7661B58-E46B-421D-85E6-890F8C4C5C37}">
      <dsp:nvSpPr>
        <dsp:cNvPr id="0" name=""/>
        <dsp:cNvSpPr/>
      </dsp:nvSpPr>
      <dsp:spPr>
        <a:xfrm>
          <a:off x="6916369" y="3522039"/>
          <a:ext cx="552754" cy="55275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dirty="0"/>
        </a:p>
      </dsp:txBody>
      <dsp:txXfrm>
        <a:off x="7040739" y="3522039"/>
        <a:ext cx="304014" cy="415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955DB-7C96-4D91-A02E-1ECA6E0ECF92}">
      <dsp:nvSpPr>
        <dsp:cNvPr id="0" name=""/>
        <dsp:cNvSpPr/>
      </dsp:nvSpPr>
      <dsp:spPr>
        <a:xfrm>
          <a:off x="-101900" y="182882"/>
          <a:ext cx="7924796" cy="29032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NZ" sz="3000" kern="1200" dirty="0" smtClean="0"/>
            <a:t>For key1 and list1 in dict1</a:t>
          </a:r>
          <a:endParaRPr lang="en-NZ" sz="3000" kern="1200" dirty="0"/>
        </a:p>
        <a:p>
          <a:pPr marL="228600" lvl="1" indent="-228600" algn="l" defTabSz="1022350">
            <a:lnSpc>
              <a:spcPct val="90000"/>
            </a:lnSpc>
            <a:spcBef>
              <a:spcPct val="0"/>
            </a:spcBef>
            <a:spcAft>
              <a:spcPct val="15000"/>
            </a:spcAft>
            <a:buChar char="••"/>
          </a:pPr>
          <a:r>
            <a:rPr lang="en-US" sz="2300" kern="1200" dirty="0" smtClean="0"/>
            <a:t>if key1 exists in dict2</a:t>
          </a:r>
          <a:endParaRPr lang="en-NZ" sz="2300" kern="1200" dirty="0"/>
        </a:p>
        <a:p>
          <a:pPr marL="457200" lvl="2" indent="-228600" algn="l" defTabSz="1022350">
            <a:lnSpc>
              <a:spcPct val="90000"/>
            </a:lnSpc>
            <a:spcBef>
              <a:spcPct val="0"/>
            </a:spcBef>
            <a:spcAft>
              <a:spcPct val="15000"/>
            </a:spcAft>
            <a:buChar char="••"/>
          </a:pPr>
          <a:r>
            <a:rPr lang="en-NZ" sz="2300" kern="1200" dirty="0" smtClean="0"/>
            <a:t>Get the corresponding list from dict2</a:t>
          </a:r>
        </a:p>
        <a:p>
          <a:pPr marL="457200" lvl="2" indent="-228600" algn="l" defTabSz="1022350">
            <a:lnSpc>
              <a:spcPct val="90000"/>
            </a:lnSpc>
            <a:spcBef>
              <a:spcPct val="0"/>
            </a:spcBef>
            <a:spcAft>
              <a:spcPct val="15000"/>
            </a:spcAft>
            <a:buChar char="••"/>
          </a:pPr>
          <a:r>
            <a:rPr lang="en-NZ" sz="2300" kern="1200" dirty="0" smtClean="0"/>
            <a:t>For all values in the list</a:t>
          </a:r>
          <a:endParaRPr lang="en-NZ" sz="2300" kern="1200" dirty="0"/>
        </a:p>
        <a:p>
          <a:pPr marL="685800" lvl="3" indent="-228600" algn="l" defTabSz="1022350">
            <a:lnSpc>
              <a:spcPct val="90000"/>
            </a:lnSpc>
            <a:spcBef>
              <a:spcPct val="0"/>
            </a:spcBef>
            <a:spcAft>
              <a:spcPct val="15000"/>
            </a:spcAft>
            <a:buChar char="••"/>
          </a:pPr>
          <a:r>
            <a:rPr lang="en-NZ" sz="2300" kern="1200" dirty="0" smtClean="0"/>
            <a:t>If it is not exists in the list from dict1</a:t>
          </a:r>
          <a:endParaRPr lang="en-NZ" sz="2300" kern="1200" dirty="0"/>
        </a:p>
        <a:p>
          <a:pPr marL="914400" lvl="4" indent="-228600" algn="l" defTabSz="1022350">
            <a:lnSpc>
              <a:spcPct val="90000"/>
            </a:lnSpc>
            <a:spcBef>
              <a:spcPct val="0"/>
            </a:spcBef>
            <a:spcAft>
              <a:spcPct val="15000"/>
            </a:spcAft>
            <a:buChar char="••"/>
          </a:pPr>
          <a:r>
            <a:rPr lang="en-US" sz="2300" kern="1200" dirty="0" smtClean="0"/>
            <a:t>append it to list1</a:t>
          </a:r>
          <a:endParaRPr lang="en-NZ" sz="2300" kern="1200" dirty="0"/>
        </a:p>
      </dsp:txBody>
      <dsp:txXfrm>
        <a:off x="-16868" y="267914"/>
        <a:ext cx="5316109" cy="2733152"/>
      </dsp:txXfrm>
    </dsp:sp>
    <dsp:sp modelId="{0B3472BB-D011-4383-8B79-02D42EFE7D07}">
      <dsp:nvSpPr>
        <dsp:cNvPr id="0" name=""/>
        <dsp:cNvSpPr/>
      </dsp:nvSpPr>
      <dsp:spPr>
        <a:xfrm>
          <a:off x="1485899" y="3520430"/>
          <a:ext cx="6736080" cy="6705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NZ" sz="3000" kern="1200" dirty="0" smtClean="0"/>
            <a:t>Sort all values in the list1</a:t>
          </a:r>
          <a:endParaRPr lang="en-NZ" sz="3000" kern="1200" dirty="0"/>
        </a:p>
      </dsp:txBody>
      <dsp:txXfrm>
        <a:off x="1505540" y="3540071"/>
        <a:ext cx="4126191" cy="631294"/>
      </dsp:txXfrm>
    </dsp:sp>
    <dsp:sp modelId="{5B26D760-BCCA-420F-8F95-4A4D4D5ECD43}">
      <dsp:nvSpPr>
        <dsp:cNvPr id="0" name=""/>
        <dsp:cNvSpPr/>
      </dsp:nvSpPr>
      <dsp:spPr>
        <a:xfrm>
          <a:off x="6259236" y="1905004"/>
          <a:ext cx="1381886" cy="138188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NZ" sz="3600" kern="1200" dirty="0"/>
        </a:p>
      </dsp:txBody>
      <dsp:txXfrm>
        <a:off x="6570160" y="1905004"/>
        <a:ext cx="760038" cy="10398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929FBC93-25B9-444D-AB33-FB5BE5326080}" type="datetimeFigureOut">
              <a:rPr lang="en-NZ" smtClean="0"/>
              <a:t>31/01/2020</a:t>
            </a:fld>
            <a:endParaRPr lang="en-NZ"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dirty="0"/>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B61F4E5E-F2C2-41BC-B8A0-92A3E475D9EC}" type="datetimeFigureOut">
              <a:rPr lang="en-NZ" smtClean="0"/>
              <a:t>31/01/2020</a:t>
            </a:fld>
            <a:endParaRPr lang="en-NZ"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dirty="0"/>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dirty="0"/>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 get_lines_from_file(filename):</a:t>
            </a:r>
          </a:p>
          <a:p>
            <a:r>
              <a:rPr lang="en-US" dirty="0" smtClean="0"/>
              <a:t>    input_file = open(filename, 'r')</a:t>
            </a:r>
          </a:p>
          <a:p>
            <a:r>
              <a:rPr lang="en-US" dirty="0" smtClean="0"/>
              <a:t>    lines = input_file.read().split()</a:t>
            </a:r>
          </a:p>
          <a:p>
            <a:r>
              <a:rPr lang="en-US" dirty="0" smtClean="0"/>
              <a:t>    return lines</a:t>
            </a:r>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14</a:t>
            </a:fld>
            <a:endParaRPr lang="en-NZ" dirty="0"/>
          </a:p>
        </p:txBody>
      </p:sp>
    </p:spTree>
    <p:extLst>
      <p:ext uri="{BB962C8B-B14F-4D97-AF65-F5344CB8AC3E}">
        <p14:creationId xmlns:p14="http://schemas.microsoft.com/office/powerpoint/2010/main" val="384464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 print_pyramid(number):    print('+'* (number*2+1))    for i in range(0, number):        for j in range(number-i):            print('+', end='')        for j in range(i*2+1):            print(' ', end='')                for j in range(number-i):            print('+', end='')        print()    print('+'* (number*2+1))</a:t>
            </a:r>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16</a:t>
            </a:fld>
            <a:endParaRPr lang="en-NZ" dirty="0"/>
          </a:p>
        </p:txBody>
      </p:sp>
    </p:spTree>
    <p:extLst>
      <p:ext uri="{BB962C8B-B14F-4D97-AF65-F5344CB8AC3E}">
        <p14:creationId xmlns:p14="http://schemas.microsoft.com/office/powerpoint/2010/main" val="360825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count = 0</a:t>
            </a:r>
          </a:p>
          <a:p>
            <a:r>
              <a:rPr lang="en-US" dirty="0" smtClean="0"/>
              <a:t>    for i in range(math.ceil(len(word)/2)):</a:t>
            </a:r>
          </a:p>
          <a:p>
            <a:r>
              <a:rPr lang="en-US" dirty="0" smtClean="0"/>
              <a:t>        print( '-' * count +  word[count:len(word)-count].upper())</a:t>
            </a:r>
          </a:p>
          <a:p>
            <a:r>
              <a:rPr lang="en-US" dirty="0" smtClean="0"/>
              <a:t>        count += 1</a:t>
            </a:r>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6</a:t>
            </a:fld>
            <a:endParaRPr lang="en-NZ" dirty="0"/>
          </a:p>
        </p:txBody>
      </p:sp>
    </p:spTree>
    <p:extLst>
      <p:ext uri="{BB962C8B-B14F-4D97-AF65-F5344CB8AC3E}">
        <p14:creationId xmlns:p14="http://schemas.microsoft.com/office/powerpoint/2010/main" val="53450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r>
              <a:rPr lang="en-GB" dirty="0" smtClean="0"/>
              <a:t>def convert_first_letter(names_list):</a:t>
            </a:r>
          </a:p>
          <a:p>
            <a:pPr marL="0" lvl="1" defTabSz="882213">
              <a:defRPr/>
            </a:pPr>
            <a:r>
              <a:rPr lang="en-GB" dirty="0" smtClean="0"/>
              <a:t>    for index in range(len(names_list)):</a:t>
            </a:r>
          </a:p>
          <a:p>
            <a:pPr marL="0" lvl="1" defTabSz="882213">
              <a:defRPr/>
            </a:pPr>
            <a:r>
              <a:rPr lang="en-GB" dirty="0" smtClean="0"/>
              <a:t>        name = names_list[index]</a:t>
            </a:r>
          </a:p>
          <a:p>
            <a:pPr marL="0" lvl="1" defTabSz="882213">
              <a:defRPr/>
            </a:pPr>
            <a:r>
              <a:rPr lang="en-GB" dirty="0" smtClean="0"/>
              <a:t>        name = name[0].upper() + name[1:]</a:t>
            </a:r>
          </a:p>
          <a:p>
            <a:pPr marL="0" lvl="1" defTabSz="882213">
              <a:defRPr/>
            </a:pPr>
            <a:r>
              <a:rPr lang="en-GB" dirty="0" smtClean="0"/>
              <a:t>        names_list[index] = name</a:t>
            </a:r>
          </a:p>
          <a:p>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7</a:t>
            </a:fld>
            <a:endParaRPr lang="en-NZ" dirty="0"/>
          </a:p>
        </p:txBody>
      </p:sp>
    </p:spTree>
    <p:extLst>
      <p:ext uri="{BB962C8B-B14F-4D97-AF65-F5344CB8AC3E}">
        <p14:creationId xmlns:p14="http://schemas.microsoft.com/office/powerpoint/2010/main" val="88645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result = 0</a:t>
            </a:r>
          </a:p>
          <a:p>
            <a:r>
              <a:rPr lang="en-US" sz="1200" kern="1200" dirty="0" smtClean="0">
                <a:solidFill>
                  <a:schemeClr val="tx1"/>
                </a:solidFill>
                <a:effectLst/>
                <a:latin typeface="+mn-lt"/>
                <a:ea typeface="+mn-ea"/>
                <a:cs typeface="+mn-cs"/>
              </a:rPr>
              <a:t>    for a_list in a_list_of_lists:</a:t>
            </a:r>
          </a:p>
          <a:p>
            <a:r>
              <a:rPr lang="en-US" sz="1200" kern="1200" dirty="0" smtClean="0">
                <a:solidFill>
                  <a:schemeClr val="tx1"/>
                </a:solidFill>
                <a:effectLst/>
                <a:latin typeface="+mn-lt"/>
                <a:ea typeface="+mn-ea"/>
                <a:cs typeface="+mn-cs"/>
              </a:rPr>
              <a:t>        for elt in a_list:</a:t>
            </a:r>
          </a:p>
          <a:p>
            <a:r>
              <a:rPr lang="en-US" sz="1200" kern="1200" dirty="0" smtClean="0">
                <a:solidFill>
                  <a:schemeClr val="tx1"/>
                </a:solidFill>
                <a:effectLst/>
                <a:latin typeface="+mn-lt"/>
                <a:ea typeface="+mn-ea"/>
                <a:cs typeface="+mn-cs"/>
              </a:rPr>
              <a:t>            if elt &gt; target:</a:t>
            </a:r>
          </a:p>
          <a:p>
            <a:r>
              <a:rPr lang="en-US" sz="1200" kern="1200" dirty="0" smtClean="0">
                <a:solidFill>
                  <a:schemeClr val="tx1"/>
                </a:solidFill>
                <a:effectLst/>
                <a:latin typeface="+mn-lt"/>
                <a:ea typeface="+mn-ea"/>
                <a:cs typeface="+mn-cs"/>
              </a:rPr>
              <a:t>                result += elt</a:t>
            </a:r>
          </a:p>
          <a:p>
            <a:r>
              <a:rPr lang="en-US" sz="1200" kern="1200" dirty="0" smtClean="0">
                <a:solidFill>
                  <a:schemeClr val="tx1"/>
                </a:solidFill>
                <a:effectLst/>
                <a:latin typeface="+mn-lt"/>
                <a:ea typeface="+mn-ea"/>
                <a:cs typeface="+mn-cs"/>
              </a:rPr>
              <a:t>    return result</a:t>
            </a:r>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8</a:t>
            </a:fld>
            <a:endParaRPr lang="en-NZ" dirty="0"/>
          </a:p>
        </p:txBody>
      </p:sp>
    </p:spTree>
    <p:extLst>
      <p:ext uri="{BB962C8B-B14F-4D97-AF65-F5344CB8AC3E}">
        <p14:creationId xmlns:p14="http://schemas.microsoft.com/office/powerpoint/2010/main" val="742646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9</a:t>
            </a:fld>
            <a:endParaRPr lang="en-NZ" dirty="0"/>
          </a:p>
        </p:txBody>
      </p:sp>
    </p:spTree>
    <p:extLst>
      <p:ext uri="{BB962C8B-B14F-4D97-AF65-F5344CB8AC3E}">
        <p14:creationId xmlns:p14="http://schemas.microsoft.com/office/powerpoint/2010/main" val="370827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min_x = 99999</a:t>
            </a:r>
          </a:p>
          <a:p>
            <a:r>
              <a:rPr lang="en-US" dirty="0" smtClean="0"/>
              <a:t>    for x,y in points:</a:t>
            </a:r>
          </a:p>
          <a:p>
            <a:r>
              <a:rPr lang="en-US" dirty="0" smtClean="0"/>
              <a:t>        if x &lt; min_x:</a:t>
            </a:r>
          </a:p>
          <a:p>
            <a:r>
              <a:rPr lang="en-US" dirty="0" smtClean="0"/>
              <a:t>            min_x = x</a:t>
            </a:r>
          </a:p>
          <a:p>
            <a:r>
              <a:rPr lang="en-US" dirty="0" smtClean="0"/>
              <a:t>    return min_x</a:t>
            </a:r>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10</a:t>
            </a:fld>
            <a:endParaRPr lang="en-NZ" dirty="0"/>
          </a:p>
        </p:txBody>
      </p:sp>
    </p:spTree>
    <p:extLst>
      <p:ext uri="{BB962C8B-B14F-4D97-AF65-F5344CB8AC3E}">
        <p14:creationId xmlns:p14="http://schemas.microsoft.com/office/powerpoint/2010/main" val="6231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kern="1200" dirty="0">
                <a:solidFill>
                  <a:schemeClr val="tx1"/>
                </a:solidFill>
                <a:effectLst/>
                <a:latin typeface="+mn-lt"/>
                <a:ea typeface="+mn-ea"/>
                <a:cs typeface="+mn-cs"/>
              </a:rPr>
              <a:t> for key, value_list1 in dict1.items():</a:t>
            </a:r>
            <a:endParaRPr lang="en-NZ" sz="1100" kern="1200" dirty="0">
              <a:solidFill>
                <a:schemeClr val="tx1"/>
              </a:solidFill>
              <a:effectLst/>
              <a:latin typeface="+mn-lt"/>
              <a:ea typeface="+mn-ea"/>
              <a:cs typeface="+mn-cs"/>
            </a:endParaRPr>
          </a:p>
          <a:p>
            <a:r>
              <a:rPr lang="en-NZ" sz="1200" b="1" kern="1200" dirty="0">
                <a:solidFill>
                  <a:schemeClr val="tx1"/>
                </a:solidFill>
                <a:effectLst/>
                <a:latin typeface="+mn-lt"/>
                <a:ea typeface="+mn-ea"/>
                <a:cs typeface="+mn-cs"/>
              </a:rPr>
              <a:t>     if key in dict2:</a:t>
            </a:r>
            <a:endParaRPr lang="en-NZ" sz="1100" kern="1200" dirty="0">
              <a:solidFill>
                <a:schemeClr val="tx1"/>
              </a:solidFill>
              <a:effectLst/>
              <a:latin typeface="+mn-lt"/>
              <a:ea typeface="+mn-ea"/>
              <a:cs typeface="+mn-cs"/>
            </a:endParaRPr>
          </a:p>
          <a:p>
            <a:r>
              <a:rPr lang="en-NZ" sz="1200" b="1" kern="1200" dirty="0">
                <a:solidFill>
                  <a:schemeClr val="tx1"/>
                </a:solidFill>
                <a:effectLst/>
                <a:latin typeface="+mn-lt"/>
                <a:ea typeface="+mn-ea"/>
                <a:cs typeface="+mn-cs"/>
              </a:rPr>
              <a:t>         value_list2 = dict2[key]</a:t>
            </a:r>
            <a:endParaRPr lang="en-NZ" sz="1100" kern="1200" dirty="0">
              <a:solidFill>
                <a:schemeClr val="tx1"/>
              </a:solidFill>
              <a:effectLst/>
              <a:latin typeface="+mn-lt"/>
              <a:ea typeface="+mn-ea"/>
              <a:cs typeface="+mn-cs"/>
            </a:endParaRPr>
          </a:p>
          <a:p>
            <a:r>
              <a:rPr lang="en-NZ" sz="1200" b="1" kern="1200" dirty="0">
                <a:solidFill>
                  <a:schemeClr val="tx1"/>
                </a:solidFill>
                <a:effectLst/>
                <a:latin typeface="+mn-lt"/>
                <a:ea typeface="+mn-ea"/>
                <a:cs typeface="+mn-cs"/>
              </a:rPr>
              <a:t>         for value in value_list2:</a:t>
            </a:r>
            <a:endParaRPr lang="en-NZ" sz="1100" kern="1200" dirty="0">
              <a:solidFill>
                <a:schemeClr val="tx1"/>
              </a:solidFill>
              <a:effectLst/>
              <a:latin typeface="+mn-lt"/>
              <a:ea typeface="+mn-ea"/>
              <a:cs typeface="+mn-cs"/>
            </a:endParaRPr>
          </a:p>
          <a:p>
            <a:r>
              <a:rPr lang="en-NZ" sz="1200" b="1" kern="1200" dirty="0">
                <a:solidFill>
                  <a:schemeClr val="tx1"/>
                </a:solidFill>
                <a:effectLst/>
                <a:latin typeface="+mn-lt"/>
                <a:ea typeface="+mn-ea"/>
                <a:cs typeface="+mn-cs"/>
              </a:rPr>
              <a:t>             if value not in value_list1: </a:t>
            </a:r>
            <a:endParaRPr lang="en-NZ" sz="1100" kern="1200" dirty="0">
              <a:solidFill>
                <a:schemeClr val="tx1"/>
              </a:solidFill>
              <a:effectLst/>
              <a:latin typeface="+mn-lt"/>
              <a:ea typeface="+mn-ea"/>
              <a:cs typeface="+mn-cs"/>
            </a:endParaRPr>
          </a:p>
          <a:p>
            <a:r>
              <a:rPr lang="en-NZ" sz="1200" b="1" kern="1200" dirty="0">
                <a:solidFill>
                  <a:schemeClr val="tx1"/>
                </a:solidFill>
                <a:effectLst/>
                <a:latin typeface="+mn-lt"/>
                <a:ea typeface="+mn-ea"/>
                <a:cs typeface="+mn-cs"/>
              </a:rPr>
              <a:t>                 value_list1.append(value)</a:t>
            </a:r>
            <a:endParaRPr lang="en-NZ" sz="1100" kern="1200" dirty="0">
              <a:solidFill>
                <a:schemeClr val="tx1"/>
              </a:solidFill>
              <a:effectLst/>
              <a:latin typeface="+mn-lt"/>
              <a:ea typeface="+mn-ea"/>
              <a:cs typeface="+mn-cs"/>
            </a:endParaRPr>
          </a:p>
          <a:p>
            <a:r>
              <a:rPr lang="en-NZ" sz="1200" b="1" kern="1200" dirty="0">
                <a:solidFill>
                  <a:schemeClr val="tx1"/>
                </a:solidFill>
                <a:effectLst/>
                <a:latin typeface="+mn-lt"/>
                <a:ea typeface="+mn-ea"/>
                <a:cs typeface="+mn-cs"/>
              </a:rPr>
              <a:t>     value_list1.sort()</a:t>
            </a:r>
            <a:endParaRPr lang="en-NZ" sz="1100" kern="1200" dirty="0">
              <a:solidFill>
                <a:schemeClr val="tx1"/>
              </a:solidFill>
              <a:effectLst/>
              <a:latin typeface="+mn-lt"/>
              <a:ea typeface="+mn-ea"/>
              <a:cs typeface="+mn-cs"/>
            </a:endParaRPr>
          </a:p>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dirty="0"/>
          </a:p>
        </p:txBody>
      </p:sp>
    </p:spTree>
    <p:extLst>
      <p:ext uri="{BB962C8B-B14F-4D97-AF65-F5344CB8AC3E}">
        <p14:creationId xmlns:p14="http://schemas.microsoft.com/office/powerpoint/2010/main" val="46655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12</a:t>
            </a:fld>
            <a:endParaRPr lang="en-NZ" dirty="0"/>
          </a:p>
        </p:txBody>
      </p:sp>
    </p:spTree>
    <p:extLst>
      <p:ext uri="{BB962C8B-B14F-4D97-AF65-F5344CB8AC3E}">
        <p14:creationId xmlns:p14="http://schemas.microsoft.com/office/powerpoint/2010/main" val="401104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56BC43D3-C661-4244-84AB-C965DC249C4D}" type="slidenum">
              <a:rPr lang="en-NZ" smtClean="0"/>
              <a:t>13</a:t>
            </a:fld>
            <a:endParaRPr lang="en-NZ" dirty="0"/>
          </a:p>
        </p:txBody>
      </p:sp>
    </p:spTree>
    <p:extLst>
      <p:ext uri="{BB962C8B-B14F-4D97-AF65-F5344CB8AC3E}">
        <p14:creationId xmlns:p14="http://schemas.microsoft.com/office/powerpoint/2010/main" val="325193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286000"/>
            <a:ext cx="10064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7"/>
          <p:cNvSpPr>
            <a:spLocks noGrp="1"/>
          </p:cNvSpPr>
          <p:nvPr>
            <p:ph type="dt" sz="half" idx="10"/>
          </p:nvPr>
        </p:nvSpPr>
        <p:spPr>
          <a:xfrm>
            <a:off x="6400800" y="6354763"/>
            <a:ext cx="2286000" cy="366712"/>
          </a:xfrm>
        </p:spPr>
        <p:txBody>
          <a:bodyPr wrap="square" lIns="91440" tIns="45720" rIns="91440" bIns="45720" numCol="1" anchor="t" anchorCtr="0" compatLnSpc="1">
            <a:prstTxWarp prst="textNoShape">
              <a:avLst/>
            </a:prstTxWarp>
          </a:bodyPr>
          <a:lstStyle>
            <a:lvl1pPr>
              <a:defRPr smtClean="0"/>
            </a:lvl1pPr>
          </a:lstStyle>
          <a:p>
            <a:r>
              <a:rPr lang="en-US" smtClean="0"/>
              <a:t>L26</a:t>
            </a:r>
            <a:endParaRPr lang="en-NZ" dirty="0"/>
          </a:p>
        </p:txBody>
      </p:sp>
      <p:sp>
        <p:nvSpPr>
          <p:cNvPr id="12" name="Footer Placeholder 16"/>
          <p:cNvSpPr>
            <a:spLocks noGrp="1"/>
          </p:cNvSpPr>
          <p:nvPr>
            <p:ph type="ftr" sz="quarter" idx="11"/>
          </p:nvPr>
        </p:nvSpPr>
        <p:spPr>
          <a:xfrm>
            <a:off x="2898775" y="6354763"/>
            <a:ext cx="3475038" cy="366712"/>
          </a:xfrm>
        </p:spPr>
        <p:txBody>
          <a:bodyPr/>
          <a:lstStyle>
            <a:lvl1pPr>
              <a:defRPr/>
            </a:lvl1pPr>
          </a:lstStyle>
          <a:p>
            <a:r>
              <a:rPr lang="en-US" dirty="0" smtClean="0"/>
              <a:t>L29</a:t>
            </a:r>
            <a:endParaRPr lang="en-US" dirty="0"/>
          </a:p>
        </p:txBody>
      </p:sp>
      <p:sp>
        <p:nvSpPr>
          <p:cNvPr id="13" name="Slide Number Placeholder 28"/>
          <p:cNvSpPr>
            <a:spLocks noGrp="1"/>
          </p:cNvSpPr>
          <p:nvPr>
            <p:ph type="sldNum" sz="quarter" idx="12"/>
          </p:nvPr>
        </p:nvSpPr>
        <p:spPr>
          <a:xfrm>
            <a:off x="1216025" y="6354763"/>
            <a:ext cx="1219200" cy="366712"/>
          </a:xfrm>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26933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r>
              <a:rPr lang="en-US" smtClean="0"/>
              <a:t>L26</a:t>
            </a:r>
            <a:endParaRPr lang="en-US" dirty="0"/>
          </a:p>
        </p:txBody>
      </p:sp>
      <p:sp>
        <p:nvSpPr>
          <p:cNvPr id="5" name="Footer Placeholder 2"/>
          <p:cNvSpPr>
            <a:spLocks noGrp="1"/>
          </p:cNvSpPr>
          <p:nvPr>
            <p:ph type="ftr" sz="quarter" idx="11"/>
          </p:nvPr>
        </p:nvSpPr>
        <p:spPr/>
        <p:txBody>
          <a:bodyPr/>
          <a:lstStyle>
            <a:lvl1pPr>
              <a:defRPr/>
            </a:lvl1pPr>
          </a:lstStyle>
          <a:p>
            <a:r>
              <a:rPr lang="en-US" dirty="0" smtClean="0"/>
              <a:t>L29</a:t>
            </a:r>
            <a:endParaRPr lang="en-US" dirty="0"/>
          </a:p>
        </p:txBody>
      </p:sp>
      <p:sp>
        <p:nvSpPr>
          <p:cNvPr id="6" name="Slide Number Placeholder 22"/>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947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9"/>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6" name="Straight Connector 11"/>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L26</a:t>
            </a:r>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L29</a:t>
            </a:r>
            <a:endParaRPr lang="en-US" dirty="0"/>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555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990600" y="1828800"/>
            <a:ext cx="3810000" cy="4038600"/>
          </a:xfrm>
        </p:spPr>
        <p:txBody>
          <a:bodyPr/>
          <a:lstStyle/>
          <a:p>
            <a:pPr lvl="0"/>
            <a:r>
              <a:rPr lang="en-US" noProof="0" dirty="0" smtClean="0"/>
              <a:t>Click icon to add online image</a:t>
            </a:r>
          </a:p>
        </p:txBody>
      </p:sp>
      <p:sp>
        <p:nvSpPr>
          <p:cNvPr id="4" name="Text Placeholder 3"/>
          <p:cNvSpPr>
            <a:spLocks noGrp="1"/>
          </p:cNvSpPr>
          <p:nvPr>
            <p:ph type="body" sz="half" idx="2"/>
          </p:nvPr>
        </p:nvSpPr>
        <p:spPr>
          <a:xfrm>
            <a:off x="4953000" y="1828800"/>
            <a:ext cx="38100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r>
              <a:rPr lang="en-US" dirty="0" smtClean="0"/>
              <a:t>L29</a:t>
            </a:r>
            <a:endParaRPr lang="en-US" dirty="0"/>
          </a:p>
        </p:txBody>
      </p:sp>
      <p:sp>
        <p:nvSpPr>
          <p:cNvPr id="6" name="Rectangle 6"/>
          <p:cNvSpPr>
            <a:spLocks noGrp="1" noChangeArrowheads="1"/>
          </p:cNvSpPr>
          <p:nvPr>
            <p:ph type="sldNum" sz="quarter" idx="11"/>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41370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8100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53000" y="1828800"/>
            <a:ext cx="3810000" cy="4038600"/>
          </a:xfrm>
        </p:spPr>
        <p:txBody>
          <a:bodyPr/>
          <a:lstStyle/>
          <a:p>
            <a:pPr lvl="0"/>
            <a:r>
              <a:rPr lang="en-US" noProof="0" dirty="0" smtClean="0"/>
              <a:t>Click icon to add online image</a:t>
            </a:r>
          </a:p>
        </p:txBody>
      </p:sp>
      <p:sp>
        <p:nvSpPr>
          <p:cNvPr id="5" name="Rectangle 5"/>
          <p:cNvSpPr>
            <a:spLocks noGrp="1" noChangeArrowheads="1"/>
          </p:cNvSpPr>
          <p:nvPr>
            <p:ph type="ftr" sz="quarter" idx="10"/>
          </p:nvPr>
        </p:nvSpPr>
        <p:spPr/>
        <p:txBody>
          <a:bodyPr/>
          <a:lstStyle>
            <a:lvl1pPr>
              <a:defRPr/>
            </a:lvl1pPr>
          </a:lstStyle>
          <a:p>
            <a:r>
              <a:rPr lang="en-US" dirty="0" smtClean="0"/>
              <a:t>L29</a:t>
            </a:r>
            <a:endParaRPr lang="en-US" dirty="0"/>
          </a:p>
        </p:txBody>
      </p:sp>
      <p:sp>
        <p:nvSpPr>
          <p:cNvPr id="6" name="Rectangle 6"/>
          <p:cNvSpPr>
            <a:spLocks noGrp="1" noChangeArrowheads="1"/>
          </p:cNvSpPr>
          <p:nvPr>
            <p:ph type="sldNum" sz="quarter" idx="11"/>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2234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77724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90600" y="3924300"/>
            <a:ext cx="77724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r>
              <a:rPr lang="en-US" dirty="0" smtClean="0"/>
              <a:t>L29</a:t>
            </a:r>
            <a:endParaRPr lang="en-US" dirty="0"/>
          </a:p>
        </p:txBody>
      </p:sp>
      <p:sp>
        <p:nvSpPr>
          <p:cNvPr id="6" name="Rectangle 6"/>
          <p:cNvSpPr>
            <a:spLocks noGrp="1" noChangeArrowheads="1"/>
          </p:cNvSpPr>
          <p:nvPr>
            <p:ph type="sldNum" sz="quarter" idx="11"/>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8109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066800"/>
            <a:ext cx="4038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71888"/>
            <a:ext cx="4038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13"/>
          <p:cNvSpPr>
            <a:spLocks noGrp="1"/>
          </p:cNvSpPr>
          <p:nvPr>
            <p:ph type="dt" sz="half" idx="10"/>
          </p:nvPr>
        </p:nvSpPr>
        <p:spPr/>
        <p:txBody>
          <a:bodyPr/>
          <a:lstStyle>
            <a:lvl1pPr>
              <a:defRPr/>
            </a:lvl1pPr>
          </a:lstStyle>
          <a:p>
            <a:pPr>
              <a:defRPr/>
            </a:pPr>
            <a:r>
              <a:rPr lang="en-US" smtClean="0"/>
              <a:t>L26</a:t>
            </a:r>
            <a:endParaRPr lang="en-US" dirty="0"/>
          </a:p>
        </p:txBody>
      </p:sp>
      <p:sp>
        <p:nvSpPr>
          <p:cNvPr id="7" name="Footer Placeholder 2"/>
          <p:cNvSpPr>
            <a:spLocks noGrp="1"/>
          </p:cNvSpPr>
          <p:nvPr>
            <p:ph type="ftr" sz="quarter" idx="11"/>
          </p:nvPr>
        </p:nvSpPr>
        <p:spPr/>
        <p:txBody>
          <a:bodyPr/>
          <a:lstStyle>
            <a:lvl1pPr>
              <a:defRPr/>
            </a:lvl1pPr>
          </a:lstStyle>
          <a:p>
            <a:r>
              <a:rPr lang="en-US" dirty="0" smtClean="0"/>
              <a:t>L29</a:t>
            </a:r>
            <a:endParaRPr lang="en-US" dirty="0"/>
          </a:p>
        </p:txBody>
      </p:sp>
      <p:sp>
        <p:nvSpPr>
          <p:cNvPr id="8" name="Slide Number Placeholder 22"/>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2619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6683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52400"/>
            <a:ext cx="8058830" cy="990600"/>
          </a:xfrm>
        </p:spPr>
        <p:txBody>
          <a:bodyPr/>
          <a:lstStyle/>
          <a:p>
            <a:r>
              <a:rPr lang="en-US" smtClean="0"/>
              <a:t>Click to edit Master title style</a:t>
            </a:r>
            <a:endParaRPr lang="en-US" dirty="0"/>
          </a:p>
        </p:txBody>
      </p:sp>
      <p:sp>
        <p:nvSpPr>
          <p:cNvPr id="8" name="Content Placeholder 7"/>
          <p:cNvSpPr>
            <a:spLocks noGrp="1"/>
          </p:cNvSpPr>
          <p:nvPr>
            <p:ph sz="quarter" idx="1"/>
          </p:nvPr>
        </p:nvSpPr>
        <p:spPr>
          <a:xfrm>
            <a:off x="152400" y="1219200"/>
            <a:ext cx="8763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lgn="r">
              <a:defRPr/>
            </a:lvl1pPr>
          </a:lstStyle>
          <a:p>
            <a:pPr>
              <a:defRPr/>
            </a:pPr>
            <a:r>
              <a:rPr lang="en-US" smtClean="0"/>
              <a:t>L26</a:t>
            </a:r>
            <a:endParaRPr lang="en-US" dirty="0"/>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30911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r>
              <a:rPr lang="en-US" smtClean="0"/>
              <a:t>L26</a:t>
            </a:r>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r>
              <a:rPr lang="en-US" dirty="0" smtClean="0"/>
              <a:t>L29</a:t>
            </a:r>
            <a:endParaRPr lang="en-US" dirty="0"/>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335606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6683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57224" y="228600"/>
            <a:ext cx="7829576" cy="914400"/>
          </a:xfrm>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r>
              <a:rPr lang="en-US" smtClean="0"/>
              <a:t>L26</a:t>
            </a:r>
            <a:endParaRPr lang="en-US" dirty="0"/>
          </a:p>
        </p:txBody>
      </p:sp>
      <p:sp>
        <p:nvSpPr>
          <p:cNvPr id="7" name="Footer Placeholder 5"/>
          <p:cNvSpPr>
            <a:spLocks noGrp="1"/>
          </p:cNvSpPr>
          <p:nvPr>
            <p:ph type="ftr" sz="quarter" idx="11"/>
          </p:nvPr>
        </p:nvSpPr>
        <p:spPr/>
        <p:txBody>
          <a:bodyPr/>
          <a:lstStyle>
            <a:lvl1pPr>
              <a:defRPr/>
            </a:lvl1pPr>
          </a:lstStyle>
          <a:p>
            <a:r>
              <a:rPr lang="en-US" dirty="0" smtClean="0"/>
              <a:t>L29</a:t>
            </a:r>
            <a:endParaRPr lang="en-US" dirty="0"/>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020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r>
              <a:rPr lang="en-US" smtClean="0"/>
              <a:t>L26</a:t>
            </a:r>
            <a:endParaRPr lang="en-US" dirty="0"/>
          </a:p>
        </p:txBody>
      </p:sp>
      <p:sp>
        <p:nvSpPr>
          <p:cNvPr id="8" name="Footer Placeholder 2"/>
          <p:cNvSpPr>
            <a:spLocks noGrp="1"/>
          </p:cNvSpPr>
          <p:nvPr>
            <p:ph type="ftr" sz="quarter" idx="11"/>
          </p:nvPr>
        </p:nvSpPr>
        <p:spPr/>
        <p:txBody>
          <a:bodyPr/>
          <a:lstStyle>
            <a:lvl1pPr>
              <a:defRPr/>
            </a:lvl1pPr>
          </a:lstStyle>
          <a:p>
            <a:r>
              <a:rPr lang="en-US" dirty="0" smtClean="0"/>
              <a:t>L29</a:t>
            </a:r>
            <a:endParaRPr lang="en-US" dirty="0"/>
          </a:p>
        </p:txBody>
      </p:sp>
      <p:sp>
        <p:nvSpPr>
          <p:cNvPr id="9" name="Slide Number Placeholder 22"/>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8735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r>
              <a:rPr lang="en-US" smtClean="0"/>
              <a:t>L26</a:t>
            </a:r>
            <a:endParaRPr lang="en-US" dirty="0"/>
          </a:p>
        </p:txBody>
      </p:sp>
      <p:sp>
        <p:nvSpPr>
          <p:cNvPr id="5" name="Footer Placeholder 3"/>
          <p:cNvSpPr>
            <a:spLocks noGrp="1"/>
          </p:cNvSpPr>
          <p:nvPr>
            <p:ph type="ftr" sz="quarter" idx="11"/>
          </p:nvPr>
        </p:nvSpPr>
        <p:spPr/>
        <p:txBody>
          <a:bodyPr/>
          <a:lstStyle>
            <a:lvl1pPr>
              <a:defRPr/>
            </a:lvl1pPr>
          </a:lstStyle>
          <a:p>
            <a:r>
              <a:rPr lang="en-US" dirty="0" smtClean="0"/>
              <a:t>L29</a:t>
            </a:r>
            <a:endParaRPr lang="en-US" dirty="0"/>
          </a:p>
        </p:txBody>
      </p:sp>
      <p:sp>
        <p:nvSpPr>
          <p:cNvPr id="6"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19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9"/>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4" name="Date Placeholder 1"/>
          <p:cNvSpPr>
            <a:spLocks noGrp="1"/>
          </p:cNvSpPr>
          <p:nvPr>
            <p:ph type="dt" sz="half" idx="10"/>
          </p:nvPr>
        </p:nvSpPr>
        <p:spPr/>
        <p:txBody>
          <a:bodyPr/>
          <a:lstStyle>
            <a:lvl1pPr>
              <a:defRPr/>
            </a:lvl1pPr>
          </a:lstStyle>
          <a:p>
            <a:pPr>
              <a:defRPr/>
            </a:pPr>
            <a:r>
              <a:rPr lang="en-US" smtClean="0"/>
              <a:t>L26</a:t>
            </a:r>
            <a:endParaRPr lang="en-US" dirty="0"/>
          </a:p>
        </p:txBody>
      </p:sp>
      <p:sp>
        <p:nvSpPr>
          <p:cNvPr id="5" name="Footer Placeholder 2"/>
          <p:cNvSpPr>
            <a:spLocks noGrp="1"/>
          </p:cNvSpPr>
          <p:nvPr>
            <p:ph type="ftr" sz="quarter" idx="11"/>
          </p:nvPr>
        </p:nvSpPr>
        <p:spPr/>
        <p:txBody>
          <a:bodyPr/>
          <a:lstStyle>
            <a:lvl1pPr>
              <a:defRPr/>
            </a:lvl1pPr>
          </a:lstStyle>
          <a:p>
            <a:r>
              <a:rPr lang="en-US" dirty="0" smtClean="0"/>
              <a:t>L29</a:t>
            </a:r>
            <a:endParaRPr lang="en-US" dirty="0"/>
          </a:p>
        </p:txBody>
      </p:sp>
      <p:sp>
        <p:nvSpPr>
          <p:cNvPr id="6"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236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sp>
        <p:nvSpPr>
          <p:cNvPr id="6" name="Straight Connector 10"/>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r>
              <a:rPr lang="en-US" smtClean="0"/>
              <a:t>L26</a:t>
            </a:r>
            <a:endParaRPr lang="en-US" dirty="0"/>
          </a:p>
        </p:txBody>
      </p:sp>
      <p:sp>
        <p:nvSpPr>
          <p:cNvPr id="9" name="Footer Placeholder 5"/>
          <p:cNvSpPr>
            <a:spLocks noGrp="1"/>
          </p:cNvSpPr>
          <p:nvPr>
            <p:ph type="ftr" sz="quarter" idx="11"/>
          </p:nvPr>
        </p:nvSpPr>
        <p:spPr/>
        <p:txBody>
          <a:bodyPr/>
          <a:lstStyle>
            <a:lvl1pPr>
              <a:defRPr/>
            </a:lvl1pPr>
          </a:lstStyle>
          <a:p>
            <a:r>
              <a:rPr lang="en-US" dirty="0" smtClean="0"/>
              <a:t>L29</a:t>
            </a:r>
            <a:endParaRPr lang="en-US" dirty="0"/>
          </a:p>
        </p:txBody>
      </p:sp>
      <p:sp>
        <p:nvSpPr>
          <p:cNvPr id="10"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402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smtClean="0"/>
              <a:t>L26</a:t>
            </a:r>
            <a:endParaRPr lang="en-US" dirty="0"/>
          </a:p>
        </p:txBody>
      </p:sp>
      <p:sp>
        <p:nvSpPr>
          <p:cNvPr id="9" name="Footer Placeholder 5"/>
          <p:cNvSpPr>
            <a:spLocks noGrp="1"/>
          </p:cNvSpPr>
          <p:nvPr>
            <p:ph type="ftr" sz="quarter" idx="11"/>
          </p:nvPr>
        </p:nvSpPr>
        <p:spPr/>
        <p:txBody>
          <a:bodyPr/>
          <a:lstStyle>
            <a:lvl1pPr>
              <a:defRPr/>
            </a:lvl1pPr>
          </a:lstStyle>
          <a:p>
            <a:r>
              <a:rPr lang="en-US" dirty="0" smtClean="0"/>
              <a:t>L29</a:t>
            </a:r>
            <a:endParaRPr lang="en-US" dirty="0"/>
          </a:p>
        </p:txBody>
      </p:sp>
      <p:sp>
        <p:nvSpPr>
          <p:cNvPr id="10"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3420821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57250" y="152400"/>
            <a:ext cx="7829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659563" y="6356350"/>
            <a:ext cx="2289175" cy="365125"/>
          </a:xfrm>
          <a:prstGeom prst="rect">
            <a:avLst/>
          </a:prstGeom>
        </p:spPr>
        <p:txBody>
          <a:bodyPr vert="horz"/>
          <a:lstStyle>
            <a:lvl1pPr algn="r" eaLnBrk="1" latinLnBrk="0" hangingPunct="1">
              <a:defRPr kumimoji="0" sz="1400">
                <a:solidFill>
                  <a:schemeClr val="tx2"/>
                </a:solidFill>
                <a:latin typeface="Tahoma" pitchFamily="34" charset="0"/>
                <a:ea typeface="Tahoma" pitchFamily="34" charset="0"/>
                <a:cs typeface="Tahoma" pitchFamily="34" charset="0"/>
              </a:defRPr>
            </a:lvl1pPr>
          </a:lstStyle>
          <a:p>
            <a:pPr>
              <a:defRPr/>
            </a:pPr>
            <a:r>
              <a:rPr lang="en-US" smtClean="0"/>
              <a:t>L26</a:t>
            </a:r>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ctr" eaLnBrk="1" latinLnBrk="0" hangingPunct="1">
              <a:defRPr kumimoji="0" sz="1400">
                <a:solidFill>
                  <a:schemeClr val="tx2"/>
                </a:solidFill>
                <a:latin typeface="Tahoma" pitchFamily="34" charset="0"/>
                <a:ea typeface="Tahoma" pitchFamily="34" charset="0"/>
                <a:cs typeface="Tahoma" pitchFamily="34" charset="0"/>
              </a:defRPr>
            </a:lvl1pPr>
          </a:lstStyle>
          <a:p>
            <a:r>
              <a:rPr lang="en-US" dirty="0" smtClean="0"/>
              <a:t>L29</a:t>
            </a:r>
            <a:endParaRPr lang="en-US" dirty="0"/>
          </a:p>
        </p:txBody>
      </p:sp>
      <p:sp>
        <p:nvSpPr>
          <p:cNvPr id="23" name="Slide Number Placeholder 22"/>
          <p:cNvSpPr>
            <a:spLocks noGrp="1"/>
          </p:cNvSpPr>
          <p:nvPr>
            <p:ph type="sldNum" sz="quarter" idx="4"/>
          </p:nvPr>
        </p:nvSpPr>
        <p:spPr>
          <a:xfrm>
            <a:off x="179388"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Tahoma" pitchFamily="34" charset="0"/>
                <a:cs typeface="Tahoma" pitchFamily="34" charset="0"/>
              </a:defRPr>
            </a:lvl1pPr>
          </a:lstStyle>
          <a:p>
            <a:fld id="{B6F15528-21DE-4FAA-801E-634DDDAF4B2B}" type="slidenum">
              <a:rPr lang="en-US" smtClean="0"/>
              <a:pPr/>
              <a:t>‹#›</a:t>
            </a:fld>
            <a:endParaRPr lang="en-US" dirty="0"/>
          </a:p>
        </p:txBody>
      </p:sp>
      <p:sp>
        <p:nvSpPr>
          <p:cNvPr id="1031" name="Straight Connector 27"/>
          <p:cNvSpPr>
            <a:spLocks noChangeShapeType="1"/>
          </p:cNvSpPr>
          <p:nvPr/>
        </p:nvSpPr>
        <p:spPr bwMode="auto">
          <a:xfrm>
            <a:off x="152400" y="6353175"/>
            <a:ext cx="8640763"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sp>
        <p:nvSpPr>
          <p:cNvPr id="1032" name="Straight Connector 28"/>
          <p:cNvSpPr>
            <a:spLocks noChangeShapeType="1"/>
          </p:cNvSpPr>
          <p:nvPr/>
        </p:nvSpPr>
        <p:spPr bwMode="auto">
          <a:xfrm>
            <a:off x="152400" y="1143000"/>
            <a:ext cx="8640763"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NZ" dirty="0"/>
          </a:p>
        </p:txBody>
      </p:sp>
      <p:pic>
        <p:nvPicPr>
          <p:cNvPr id="1033"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 y="228600"/>
            <a:ext cx="6683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848812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p:timing>
    <p:tnLst>
      <p:par>
        <p:cTn id="1" dur="indefinite" restart="never" nodeType="tmRoot"/>
      </p:par>
    </p:tnLst>
  </p:timing>
  <p:hf hdr="0" ftr="0"/>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Bookman Old Style" pitchFamily="18" charset="0"/>
        </a:defRPr>
      </a:lvl2pPr>
      <a:lvl3pPr algn="l" rtl="0" eaLnBrk="1" fontAlgn="base" hangingPunct="1">
        <a:spcBef>
          <a:spcPct val="0"/>
        </a:spcBef>
        <a:spcAft>
          <a:spcPct val="0"/>
        </a:spcAft>
        <a:defRPr sz="3200">
          <a:solidFill>
            <a:schemeClr val="tx2"/>
          </a:solidFill>
          <a:latin typeface="Bookman Old Style" pitchFamily="18" charset="0"/>
        </a:defRPr>
      </a:lvl3pPr>
      <a:lvl4pPr algn="l" rtl="0" eaLnBrk="1" fontAlgn="base" hangingPunct="1">
        <a:spcBef>
          <a:spcPct val="0"/>
        </a:spcBef>
        <a:spcAft>
          <a:spcPct val="0"/>
        </a:spcAft>
        <a:defRPr sz="3200">
          <a:solidFill>
            <a:schemeClr val="tx2"/>
          </a:solidFill>
          <a:latin typeface="Bookman Old Style" pitchFamily="18" charset="0"/>
        </a:defRPr>
      </a:lvl4pPr>
      <a:lvl5pPr algn="l" rtl="0" eaLnBrk="1" fontAlgn="base" hangingPunct="1">
        <a:spcBef>
          <a:spcPct val="0"/>
        </a:spcBef>
        <a:spcAft>
          <a:spcPct val="0"/>
        </a:spcAft>
        <a:defRPr sz="3200">
          <a:solidFill>
            <a:schemeClr val="tx2"/>
          </a:solidFill>
          <a:latin typeface="Bookman Old Style" pitchFamily="18" charset="0"/>
        </a:defRPr>
      </a:lvl5pPr>
      <a:lvl6pPr marL="457200" algn="l" rtl="0" eaLnBrk="1" fontAlgn="base" hangingPunct="1">
        <a:spcBef>
          <a:spcPct val="0"/>
        </a:spcBef>
        <a:spcAft>
          <a:spcPct val="0"/>
        </a:spcAft>
        <a:defRPr sz="3200">
          <a:solidFill>
            <a:schemeClr val="tx2"/>
          </a:solidFill>
          <a:latin typeface="Bookman Old Style" pitchFamily="18" charset="0"/>
        </a:defRPr>
      </a:lvl6pPr>
      <a:lvl7pPr marL="914400" algn="l" rtl="0" eaLnBrk="1" fontAlgn="base" hangingPunct="1">
        <a:spcBef>
          <a:spcPct val="0"/>
        </a:spcBef>
        <a:spcAft>
          <a:spcPct val="0"/>
        </a:spcAft>
        <a:defRPr sz="3200">
          <a:solidFill>
            <a:schemeClr val="tx2"/>
          </a:solidFill>
          <a:latin typeface="Bookman Old Style" pitchFamily="18" charset="0"/>
        </a:defRPr>
      </a:lvl7pPr>
      <a:lvl8pPr marL="1371600" algn="l" rtl="0" eaLnBrk="1" fontAlgn="base" hangingPunct="1">
        <a:spcBef>
          <a:spcPct val="0"/>
        </a:spcBef>
        <a:spcAft>
          <a:spcPct val="0"/>
        </a:spcAft>
        <a:defRPr sz="3200">
          <a:solidFill>
            <a:schemeClr val="tx2"/>
          </a:solidFill>
          <a:latin typeface="Bookman Old Style" pitchFamily="18" charset="0"/>
        </a:defRPr>
      </a:lvl8pPr>
      <a:lvl9pPr marL="1828800" algn="l" rtl="0" eaLnBrk="1" fontAlgn="base" hangingPunct="1">
        <a:spcBef>
          <a:spcPct val="0"/>
        </a:spcBef>
        <a:spcAft>
          <a:spcPct val="0"/>
        </a:spcAft>
        <a:defRPr sz="3200">
          <a:solidFill>
            <a:schemeClr val="tx2"/>
          </a:solidFill>
          <a:latin typeface="Bookman Old Style" pitchFamily="18" charset="0"/>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1" fontAlgn="base" hangingPunct="1">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5105400"/>
            <a:ext cx="3962400" cy="685800"/>
          </a:xfrm>
        </p:spPr>
        <p:txBody>
          <a:bodyPr/>
          <a:lstStyle/>
          <a:p>
            <a:r>
              <a:rPr lang="en-NZ" dirty="0" smtClean="0">
                <a:solidFill>
                  <a:srgbClr val="000090"/>
                </a:solidFill>
              </a:rPr>
              <a:t>Lecture 26 - Test2 Revision </a:t>
            </a:r>
            <a:r>
              <a:rPr lang="en-NZ" dirty="0">
                <a:solidFill>
                  <a:srgbClr val="000090"/>
                </a:solidFill>
              </a:rPr>
              <a:t>Exercises</a:t>
            </a:r>
            <a:endParaRPr lang="en-US" dirty="0" smtClean="0">
              <a:solidFill>
                <a:srgbClr val="000090"/>
              </a:solidFill>
              <a:latin typeface="Calibri"/>
              <a:ea typeface="Calibri"/>
              <a:cs typeface="Calibri"/>
            </a:endParaRPr>
          </a:p>
          <a:p>
            <a:endParaRPr lang="en-US" dirty="0">
              <a:solidFill>
                <a:srgbClr val="000090"/>
              </a:solidFill>
              <a:latin typeface="Calibri"/>
              <a:ea typeface="Calibri"/>
              <a:cs typeface="Calibri"/>
            </a:endParaRPr>
          </a:p>
          <a:p>
            <a:endParaRPr lang="en-US" dirty="0" smtClean="0">
              <a:solidFill>
                <a:srgbClr val="000090"/>
              </a:solidFill>
              <a:latin typeface="Calibri"/>
              <a:ea typeface="Calibri"/>
              <a:cs typeface="Calibri"/>
            </a:endParaRPr>
          </a:p>
        </p:txBody>
      </p:sp>
      <p:sp>
        <p:nvSpPr>
          <p:cNvPr id="5" name="Title 4"/>
          <p:cNvSpPr>
            <a:spLocks noGrp="1"/>
          </p:cNvSpPr>
          <p:nvPr>
            <p:ph type="ctrTitle"/>
          </p:nvPr>
        </p:nvSpPr>
        <p:spPr/>
        <p:txBody>
          <a:bodyPr/>
          <a:lstStyle/>
          <a:p>
            <a:r>
              <a:rPr lang="en-NZ" dirty="0"/>
              <a:t>COMPSCI 101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Q4: Python Tuples </a:t>
            </a:r>
            <a:r>
              <a:rPr lang="en-US" altLang="en-US" dirty="0" smtClean="0"/>
              <a:t>-</a:t>
            </a:r>
            <a:endParaRPr lang="en-NZ" dirty="0"/>
          </a:p>
        </p:txBody>
      </p:sp>
      <p:sp>
        <p:nvSpPr>
          <p:cNvPr id="3" name="Content Placeholder 2"/>
          <p:cNvSpPr>
            <a:spLocks noGrp="1"/>
          </p:cNvSpPr>
          <p:nvPr>
            <p:ph sz="quarter" idx="1"/>
          </p:nvPr>
        </p:nvSpPr>
        <p:spPr/>
        <p:txBody>
          <a:bodyPr/>
          <a:lstStyle/>
          <a:p>
            <a:r>
              <a:rPr lang="en-US" dirty="0"/>
              <a:t>Write a function </a:t>
            </a:r>
            <a:r>
              <a:rPr lang="en-US" dirty="0">
                <a:solidFill>
                  <a:srgbClr val="FF0000"/>
                </a:solidFill>
              </a:rPr>
              <a:t>called </a:t>
            </a:r>
            <a:r>
              <a:rPr lang="en-US" dirty="0" smtClean="0">
                <a:solidFill>
                  <a:srgbClr val="FF0000"/>
                </a:solidFill>
              </a:rPr>
              <a:t>get_left_most_x(points) </a:t>
            </a:r>
            <a:r>
              <a:rPr lang="en-US" dirty="0"/>
              <a:t>which takes a list of tuples as a parameter and returns the smallest left-most position of any tuple in the list. You can assume that </a:t>
            </a:r>
            <a:endParaRPr lang="en-US" dirty="0" smtClean="0"/>
          </a:p>
          <a:p>
            <a:pPr lvl="1"/>
            <a:r>
              <a:rPr lang="en-US" dirty="0" smtClean="0"/>
              <a:t>every </a:t>
            </a:r>
            <a:r>
              <a:rPr lang="en-US" dirty="0"/>
              <a:t>element of the list contains more than 1-element tuple </a:t>
            </a:r>
            <a:endParaRPr lang="en-US" dirty="0" smtClean="0"/>
          </a:p>
          <a:p>
            <a:pPr lvl="1"/>
            <a:r>
              <a:rPr lang="en-US" dirty="0" smtClean="0"/>
              <a:t>the </a:t>
            </a:r>
            <a:r>
              <a:rPr lang="en-US" dirty="0"/>
              <a:t>size of the list is at least </a:t>
            </a:r>
            <a:r>
              <a:rPr lang="en-US" dirty="0" smtClean="0"/>
              <a:t>one, and</a:t>
            </a:r>
          </a:p>
          <a:p>
            <a:pPr lvl="1"/>
            <a:r>
              <a:rPr lang="en-US" dirty="0" smtClean="0"/>
              <a:t>Values are all &gt;=0</a:t>
            </a:r>
          </a:p>
          <a:p>
            <a:pPr lvl="1"/>
            <a:endParaRPr lang="en-US" dirty="0"/>
          </a:p>
          <a:p>
            <a:pPr lvl="1"/>
            <a:endParaRPr lang="en-US" dirty="0" smtClean="0"/>
          </a:p>
          <a:p>
            <a:pPr lvl="1"/>
            <a:endParaRPr lang="en-US" dirty="0"/>
          </a:p>
          <a:p>
            <a:pPr lvl="1"/>
            <a:r>
              <a:rPr lang="en-US" dirty="0" smtClean="0"/>
              <a:t>Steps: </a:t>
            </a:r>
          </a:p>
          <a:p>
            <a:pPr lvl="2"/>
            <a:r>
              <a:rPr lang="en-US" dirty="0" smtClean="0"/>
              <a:t>Set a min value</a:t>
            </a:r>
          </a:p>
          <a:p>
            <a:pPr lvl="2"/>
            <a:r>
              <a:rPr lang="en-US" dirty="0" smtClean="0"/>
              <a:t>for each tuple in the list of tuples </a:t>
            </a:r>
          </a:p>
          <a:p>
            <a:pPr lvl="2"/>
            <a:r>
              <a:rPr lang="en-US" dirty="0"/>
              <a:t> </a:t>
            </a:r>
            <a:r>
              <a:rPr lang="en-US" dirty="0" smtClean="0"/>
              <a:t> …</a:t>
            </a:r>
          </a:p>
          <a:p>
            <a:endParaRPr lang="en-US" dirty="0" smtClean="0"/>
          </a:p>
          <a:p>
            <a:endParaRPr lang="en-NZ" dirty="0"/>
          </a:p>
        </p:txBody>
      </p:sp>
      <p:sp>
        <p:nvSpPr>
          <p:cNvPr id="5" name="Rectangle 4"/>
          <p:cNvSpPr/>
          <p:nvPr/>
        </p:nvSpPr>
        <p:spPr>
          <a:xfrm>
            <a:off x="179388" y="4063956"/>
            <a:ext cx="8443322" cy="923330"/>
          </a:xfrm>
          <a:prstGeom prst="rect">
            <a:avLst/>
          </a:prstGeom>
        </p:spPr>
        <p:txBody>
          <a:bodyPr wrap="square">
            <a:spAutoFit/>
          </a:bodyPr>
          <a:lstStyle/>
          <a:p>
            <a:r>
              <a:rPr lang="en-US" b="1" dirty="0">
                <a:latin typeface="Courier"/>
                <a:ea typeface="Times New Roman" panose="02020603050405020304" pitchFamily="18" charset="0"/>
              </a:rPr>
              <a:t>points = [(100,5), (20, 100), (140, 200), (70, 100), (25, 0)]</a:t>
            </a:r>
          </a:p>
          <a:p>
            <a:r>
              <a:rPr lang="en-US" b="1" dirty="0">
                <a:latin typeface="Courier"/>
                <a:ea typeface="Times New Roman" panose="02020603050405020304" pitchFamily="18" charset="0"/>
              </a:rPr>
              <a:t>print("Smallest x value:", get_left_most_x(points))</a:t>
            </a:r>
          </a:p>
        </p:txBody>
      </p:sp>
      <p:sp>
        <p:nvSpPr>
          <p:cNvPr id="6" name="TextBox 5"/>
          <p:cNvSpPr txBox="1"/>
          <p:nvPr/>
        </p:nvSpPr>
        <p:spPr>
          <a:xfrm>
            <a:off x="5848157" y="5206956"/>
            <a:ext cx="2941831" cy="369332"/>
          </a:xfrm>
          <a:prstGeom prst="rect">
            <a:avLst/>
          </a:prstGeom>
          <a:noFill/>
        </p:spPr>
        <p:txBody>
          <a:bodyPr wrap="none" rtlCol="0">
            <a:spAutoFit/>
          </a:bodyPr>
          <a:lstStyle/>
          <a:p>
            <a:r>
              <a:rPr lang="sv-SE" b="1" dirty="0">
                <a:latin typeface="Courier"/>
              </a:rPr>
              <a:t>Smallest x value: 20</a:t>
            </a:r>
          </a:p>
        </p:txBody>
      </p:sp>
      <p:sp>
        <p:nvSpPr>
          <p:cNvPr id="7" name="Date Placeholder 6"/>
          <p:cNvSpPr>
            <a:spLocks noGrp="1"/>
          </p:cNvSpPr>
          <p:nvPr>
            <p:ph type="dt" sz="half" idx="10"/>
          </p:nvPr>
        </p:nvSpPr>
        <p:spPr/>
        <p:txBody>
          <a:bodyPr/>
          <a:lstStyle/>
          <a:p>
            <a:pPr>
              <a:defRPr/>
            </a:pPr>
            <a:r>
              <a:rPr lang="en-US" smtClean="0"/>
              <a:t>L26</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44563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Q5: Python dictionaries</a:t>
            </a:r>
            <a:endParaRPr lang="en-NZ" dirty="0"/>
          </a:p>
        </p:txBody>
      </p:sp>
      <p:sp>
        <p:nvSpPr>
          <p:cNvPr id="3" name="Content Placeholder 2"/>
          <p:cNvSpPr>
            <a:spLocks noGrp="1"/>
          </p:cNvSpPr>
          <p:nvPr>
            <p:ph sz="quarter" idx="1"/>
          </p:nvPr>
        </p:nvSpPr>
        <p:spPr/>
        <p:txBody>
          <a:bodyPr/>
          <a:lstStyle/>
          <a:p>
            <a:pPr lvl="1"/>
            <a:endParaRPr lang="en-US" dirty="0" smtClean="0"/>
          </a:p>
          <a:p>
            <a:endParaRPr lang="en-US" dirty="0" smtClean="0"/>
          </a:p>
          <a:p>
            <a:endParaRPr lang="en-US" dirty="0"/>
          </a:p>
        </p:txBody>
      </p:sp>
      <p:sp>
        <p:nvSpPr>
          <p:cNvPr id="7" name="Text Box 9"/>
          <p:cNvSpPr txBox="1">
            <a:spLocks noChangeArrowheads="1"/>
          </p:cNvSpPr>
          <p:nvPr/>
        </p:nvSpPr>
        <p:spPr bwMode="auto">
          <a:xfrm>
            <a:off x="0" y="1087400"/>
            <a:ext cx="9144000" cy="369332"/>
          </a:xfrm>
          <a:prstGeom prst="rect">
            <a:avLst/>
          </a:prstGeom>
          <a:solidFill>
            <a:schemeClr val="bg1"/>
          </a:solid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endParaRPr lang="en-NZ" sz="1800" dirty="0">
              <a:solidFill>
                <a:srgbClr val="000090"/>
              </a:solidFill>
              <a:latin typeface="Calibri"/>
            </a:endParaRPr>
          </a:p>
        </p:txBody>
      </p:sp>
      <p:sp>
        <p:nvSpPr>
          <p:cNvPr id="18" name="Text Box 9"/>
          <p:cNvSpPr txBox="1">
            <a:spLocks noChangeArrowheads="1"/>
          </p:cNvSpPr>
          <p:nvPr/>
        </p:nvSpPr>
        <p:spPr bwMode="auto">
          <a:xfrm>
            <a:off x="0" y="2841726"/>
            <a:ext cx="9144000" cy="3877985"/>
          </a:xfrm>
          <a:prstGeom prst="rect">
            <a:avLst/>
          </a:prstGeom>
          <a:solidFill>
            <a:schemeClr val="bg1"/>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en-US" altLang="en-US" sz="1800" b="1" dirty="0">
                <a:solidFill>
                  <a:srgbClr val="000090"/>
                </a:solidFill>
                <a:latin typeface="Courier"/>
                <a:cs typeface="Courier"/>
              </a:rPr>
              <a:t>def main():</a:t>
            </a:r>
          </a:p>
          <a:p>
            <a:pPr>
              <a:buNone/>
              <a:tabLst>
                <a:tab pos="355600" algn="l"/>
              </a:tabLst>
            </a:pPr>
            <a:r>
              <a:rPr lang="en-US" sz="1800" b="1" dirty="0">
                <a:solidFill>
                  <a:srgbClr val="000090"/>
                </a:solidFill>
                <a:latin typeface="Courier"/>
                <a:cs typeface="Courier"/>
              </a:rPr>
              <a:t>	dict1 = {"A":</a:t>
            </a:r>
            <a:r>
              <a:rPr lang="en-US" sz="800" b="1" dirty="0">
                <a:solidFill>
                  <a:srgbClr val="000090"/>
                </a:solidFill>
                <a:latin typeface="Courier"/>
                <a:cs typeface="Courier"/>
              </a:rPr>
              <a:t> </a:t>
            </a:r>
            <a:r>
              <a:rPr lang="en-US" sz="1800" b="1" dirty="0">
                <a:solidFill>
                  <a:srgbClr val="000090"/>
                </a:solidFill>
                <a:latin typeface="Courier"/>
                <a:cs typeface="Courier"/>
              </a:rPr>
              <a:t>[1, 2, 3, 5],</a:t>
            </a:r>
            <a:r>
              <a:rPr lang="en-US" sz="800" b="1" dirty="0">
                <a:solidFill>
                  <a:srgbClr val="000090"/>
                </a:solidFill>
                <a:latin typeface="Courier"/>
                <a:cs typeface="Courier"/>
              </a:rPr>
              <a:t> </a:t>
            </a:r>
            <a:r>
              <a:rPr lang="en-US" sz="1800" b="1" dirty="0">
                <a:solidFill>
                  <a:srgbClr val="000090"/>
                </a:solidFill>
                <a:latin typeface="Courier"/>
                <a:cs typeface="Courier"/>
              </a:rPr>
              <a:t>"B": [1, 2, 8],</a:t>
            </a:r>
            <a:r>
              <a:rPr lang="en-US" sz="800" b="1" dirty="0">
                <a:solidFill>
                  <a:srgbClr val="000090"/>
                </a:solidFill>
                <a:latin typeface="Courier"/>
                <a:cs typeface="Courier"/>
              </a:rPr>
              <a:t> </a:t>
            </a:r>
            <a:r>
              <a:rPr lang="en-US" sz="1800" b="1" dirty="0">
                <a:solidFill>
                  <a:srgbClr val="000090"/>
                </a:solidFill>
                <a:latin typeface="Courier"/>
                <a:cs typeface="Courier"/>
              </a:rPr>
              <a:t>"X":</a:t>
            </a:r>
            <a:r>
              <a:rPr lang="en-US" sz="800" b="1" dirty="0">
                <a:solidFill>
                  <a:srgbClr val="000090"/>
                </a:solidFill>
                <a:latin typeface="Courier"/>
                <a:cs typeface="Courier"/>
              </a:rPr>
              <a:t> </a:t>
            </a:r>
            <a:r>
              <a:rPr lang="en-US" sz="1800" b="1" dirty="0">
                <a:solidFill>
                  <a:srgbClr val="000090"/>
                </a:solidFill>
                <a:latin typeface="Courier"/>
                <a:cs typeface="Courier"/>
              </a:rPr>
              <a:t>[0, 9],</a:t>
            </a:r>
            <a:r>
              <a:rPr lang="en-US" sz="800" b="1" dirty="0">
                <a:solidFill>
                  <a:srgbClr val="000090"/>
                </a:solidFill>
                <a:latin typeface="Courier"/>
                <a:cs typeface="Courier"/>
              </a:rPr>
              <a:t> </a:t>
            </a:r>
            <a:r>
              <a:rPr lang="en-US" sz="1800" b="1" dirty="0">
                <a:solidFill>
                  <a:srgbClr val="000090"/>
                </a:solidFill>
                <a:latin typeface="Courier"/>
                <a:cs typeface="Courier"/>
              </a:rPr>
              <a:t>"N":</a:t>
            </a:r>
            <a:r>
              <a:rPr lang="en-US" sz="800" b="1" dirty="0">
                <a:solidFill>
                  <a:srgbClr val="000090"/>
                </a:solidFill>
                <a:latin typeface="Courier"/>
                <a:cs typeface="Courier"/>
              </a:rPr>
              <a:t> </a:t>
            </a:r>
            <a:r>
              <a:rPr lang="en-US" sz="1800" b="1" dirty="0">
                <a:solidFill>
                  <a:srgbClr val="000090"/>
                </a:solidFill>
                <a:latin typeface="Courier"/>
                <a:cs typeface="Courier"/>
              </a:rPr>
              <a:t>[8]}</a:t>
            </a:r>
          </a:p>
          <a:p>
            <a:pPr>
              <a:buNone/>
              <a:tabLst>
                <a:tab pos="355600" algn="l"/>
              </a:tabLst>
            </a:pPr>
            <a:r>
              <a:rPr lang="en-US" sz="1800" b="1" dirty="0">
                <a:solidFill>
                  <a:srgbClr val="000090"/>
                </a:solidFill>
                <a:latin typeface="Courier"/>
                <a:cs typeface="Courier"/>
              </a:rPr>
              <a:t>	dict2 = {"A": [5], "B": [2, 4, 7], "T": [5, 6], "N": [3, 8]}</a:t>
            </a:r>
          </a:p>
          <a:p>
            <a:pPr>
              <a:buNone/>
              <a:tabLst>
                <a:tab pos="355600" algn="l"/>
              </a:tabLst>
            </a:pPr>
            <a:r>
              <a:rPr lang="en-US" sz="1800" b="1" dirty="0">
                <a:solidFill>
                  <a:srgbClr val="000090"/>
                </a:solidFill>
                <a:latin typeface="Courier"/>
                <a:cs typeface="Courier"/>
              </a:rPr>
              <a:t>	add_dict2_values(dict1, dict2)</a:t>
            </a:r>
          </a:p>
          <a:p>
            <a:pPr>
              <a:buNone/>
              <a:tabLst>
                <a:tab pos="355600" algn="l"/>
              </a:tabLst>
            </a:pPr>
            <a:endParaRPr lang="en-US" sz="300" b="1" dirty="0">
              <a:solidFill>
                <a:srgbClr val="000090"/>
              </a:solidFill>
              <a:latin typeface="Courier"/>
              <a:cs typeface="Courier"/>
            </a:endParaRPr>
          </a:p>
          <a:p>
            <a:pPr>
              <a:buNone/>
              <a:tabLst>
                <a:tab pos="355600" algn="l"/>
              </a:tabLst>
            </a:pPr>
            <a:r>
              <a:rPr lang="en-NZ" sz="1800" b="1" dirty="0">
                <a:solidFill>
                  <a:srgbClr val="000090"/>
                </a:solidFill>
                <a:latin typeface="Courier"/>
                <a:cs typeface="Courier"/>
              </a:rPr>
              <a:t>def </a:t>
            </a:r>
            <a:r>
              <a:rPr lang="en-AU" sz="1800" b="1" dirty="0">
                <a:solidFill>
                  <a:srgbClr val="FF00FF"/>
                </a:solidFill>
                <a:latin typeface="Courier" pitchFamily="2" charset="0"/>
              </a:rPr>
              <a:t>add_dict2_values</a:t>
            </a:r>
            <a:r>
              <a:rPr lang="en-NZ" sz="1800" b="1" dirty="0">
                <a:solidFill>
                  <a:srgbClr val="FF00FF"/>
                </a:solidFill>
                <a:latin typeface="Courier"/>
                <a:cs typeface="Courier"/>
              </a:rPr>
              <a:t>(</a:t>
            </a:r>
            <a:r>
              <a:rPr lang="en-NZ" sz="1800" b="1" dirty="0">
                <a:solidFill>
                  <a:srgbClr val="000090"/>
                </a:solidFill>
                <a:latin typeface="Courier"/>
                <a:cs typeface="Courier"/>
              </a:rPr>
              <a:t>dict1, dict2</a:t>
            </a:r>
            <a:r>
              <a:rPr lang="en-NZ" sz="1800" b="1" dirty="0">
                <a:solidFill>
                  <a:srgbClr val="FF00FF"/>
                </a:solidFill>
                <a:latin typeface="Courier"/>
                <a:cs typeface="Courier"/>
              </a:rPr>
              <a:t>)</a:t>
            </a:r>
            <a:r>
              <a:rPr lang="en-NZ" sz="1800" b="1" dirty="0">
                <a:solidFill>
                  <a:srgbClr val="000090"/>
                </a:solidFill>
                <a:latin typeface="Courier"/>
                <a:cs typeface="Courier"/>
              </a:rPr>
              <a:t>:</a:t>
            </a:r>
          </a:p>
          <a:p>
            <a:pPr>
              <a:spcBef>
                <a:spcPct val="0"/>
              </a:spcBef>
              <a:buClrTx/>
              <a:buSzTx/>
              <a:buNone/>
              <a:tabLst>
                <a:tab pos="355600" algn="l"/>
              </a:tabLst>
              <a:defRPr/>
            </a:pPr>
            <a:r>
              <a:rPr lang="en-US" altLang="en-US" sz="1800" b="1" dirty="0">
                <a:solidFill>
                  <a:srgbClr val="000090"/>
                </a:solidFill>
                <a:latin typeface="Courier"/>
                <a:cs typeface="Courier"/>
              </a:rPr>
              <a:t>	</a:t>
            </a:r>
          </a:p>
          <a:p>
            <a:pPr>
              <a:spcBef>
                <a:spcPct val="0"/>
              </a:spcBef>
              <a:buClrTx/>
              <a:buSzTx/>
              <a:buNone/>
              <a:tabLst>
                <a:tab pos="355600" algn="l"/>
              </a:tabLst>
              <a:defRPr/>
            </a:pPr>
            <a:endParaRPr lang="en-US" sz="1800" b="1" dirty="0">
              <a:solidFill>
                <a:srgbClr val="000090"/>
              </a:solidFill>
              <a:latin typeface="Courier"/>
              <a:cs typeface="Courier"/>
            </a:endParaRPr>
          </a:p>
          <a:p>
            <a:pPr>
              <a:spcBef>
                <a:spcPct val="0"/>
              </a:spcBef>
              <a:buClrTx/>
              <a:buSzTx/>
              <a:buNone/>
              <a:tabLst>
                <a:tab pos="355600" algn="l"/>
              </a:tabLst>
              <a:defRPr/>
            </a:pPr>
            <a:endParaRPr lang="en-US" sz="1800" b="1" dirty="0">
              <a:solidFill>
                <a:srgbClr val="000090"/>
              </a:solidFill>
              <a:latin typeface="Courier"/>
              <a:cs typeface="Courier"/>
            </a:endParaRPr>
          </a:p>
          <a:p>
            <a:pPr>
              <a:spcBef>
                <a:spcPct val="0"/>
              </a:spcBef>
              <a:buClrTx/>
              <a:buSzTx/>
              <a:buNone/>
              <a:tabLst>
                <a:tab pos="355600" algn="l"/>
              </a:tabLst>
              <a:defRPr/>
            </a:pPr>
            <a:endParaRPr lang="en-NZ" sz="1200" b="1" dirty="0">
              <a:solidFill>
                <a:srgbClr val="000090"/>
              </a:solidFill>
              <a:latin typeface="Courier"/>
              <a:cs typeface="Courier"/>
            </a:endParaRPr>
          </a:p>
          <a:p>
            <a:pPr>
              <a:spcBef>
                <a:spcPct val="0"/>
              </a:spcBef>
              <a:buClrTx/>
              <a:buSzTx/>
              <a:buNone/>
              <a:tabLst>
                <a:tab pos="355600" algn="l"/>
              </a:tabLst>
              <a:defRPr/>
            </a:pPr>
            <a:endParaRPr lang="en-NZ" sz="1800" b="1" dirty="0">
              <a:solidFill>
                <a:srgbClr val="000090"/>
              </a:solidFill>
              <a:latin typeface="Courier"/>
              <a:cs typeface="Courier"/>
            </a:endParaRPr>
          </a:p>
          <a:p>
            <a:pPr>
              <a:spcBef>
                <a:spcPct val="0"/>
              </a:spcBef>
              <a:buClrTx/>
              <a:buSzTx/>
              <a:buNone/>
              <a:tabLst>
                <a:tab pos="355600" algn="l"/>
              </a:tabLst>
              <a:defRPr/>
            </a:pPr>
            <a:endParaRPr lang="en-NZ" sz="1800" b="1" dirty="0">
              <a:solidFill>
                <a:srgbClr val="000090"/>
              </a:solidFill>
              <a:latin typeface="Courier"/>
              <a:cs typeface="Courier"/>
            </a:endParaRPr>
          </a:p>
          <a:p>
            <a:pPr>
              <a:spcBef>
                <a:spcPct val="0"/>
              </a:spcBef>
              <a:buClrTx/>
              <a:buSzTx/>
              <a:buNone/>
              <a:tabLst>
                <a:tab pos="355600" algn="l"/>
              </a:tabLst>
              <a:defRPr/>
            </a:pPr>
            <a:endParaRPr lang="en-US" altLang="en-US" sz="800" b="1" dirty="0">
              <a:solidFill>
                <a:srgbClr val="000090"/>
              </a:solidFill>
              <a:latin typeface="Courier"/>
              <a:cs typeface="Courier"/>
            </a:endParaRPr>
          </a:p>
          <a:p>
            <a:pPr>
              <a:spcBef>
                <a:spcPct val="0"/>
              </a:spcBef>
              <a:buClrTx/>
              <a:buSzTx/>
              <a:buNone/>
              <a:tabLst>
                <a:tab pos="355600" algn="l"/>
              </a:tabLst>
              <a:defRPr/>
            </a:pPr>
            <a:r>
              <a:rPr lang="en-US" sz="1800" b="1" dirty="0">
                <a:solidFill>
                  <a:srgbClr val="000090"/>
                </a:solidFill>
                <a:latin typeface="Courier"/>
                <a:cs typeface="Courier"/>
              </a:rPr>
              <a:t>	</a:t>
            </a:r>
            <a:endParaRPr lang="en-NZ" sz="1800" b="1" dirty="0">
              <a:solidFill>
                <a:srgbClr val="000090"/>
              </a:solidFill>
              <a:latin typeface="Courier"/>
              <a:cs typeface="Courier"/>
            </a:endParaRPr>
          </a:p>
        </p:txBody>
      </p:sp>
      <p:sp>
        <p:nvSpPr>
          <p:cNvPr id="19" name="Text Box 9"/>
          <p:cNvSpPr txBox="1">
            <a:spLocks noChangeArrowheads="1"/>
          </p:cNvSpPr>
          <p:nvPr/>
        </p:nvSpPr>
        <p:spPr bwMode="auto">
          <a:xfrm>
            <a:off x="6407563" y="4038600"/>
            <a:ext cx="2672219" cy="1708160"/>
          </a:xfrm>
          <a:prstGeom prst="rect">
            <a:avLst/>
          </a:prstGeom>
          <a:solidFill>
            <a:schemeClr val="bg1">
              <a:lumMod val="9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pt-BR" sz="1800" b="1" dirty="0">
                <a:solidFill>
                  <a:srgbClr val="002A85"/>
                </a:solidFill>
                <a:latin typeface="Courier" pitchFamily="2" charset="0"/>
              </a:rPr>
              <a:t>A : [1, 2, 3, 5]</a:t>
            </a:r>
          </a:p>
          <a:p>
            <a:pPr>
              <a:buNone/>
            </a:pPr>
            <a:r>
              <a:rPr lang="pt-BR" sz="1800" b="1" dirty="0">
                <a:solidFill>
                  <a:srgbClr val="002A85"/>
                </a:solidFill>
                <a:latin typeface="Courier" pitchFamily="2" charset="0"/>
              </a:rPr>
              <a:t>B : [1, 2, 4, 7, 8]</a:t>
            </a:r>
          </a:p>
          <a:p>
            <a:pPr>
              <a:buNone/>
            </a:pPr>
            <a:r>
              <a:rPr lang="pt-BR" sz="1800" b="1" dirty="0">
                <a:solidFill>
                  <a:srgbClr val="002A85"/>
                </a:solidFill>
                <a:latin typeface="Courier" pitchFamily="2" charset="0"/>
              </a:rPr>
              <a:t>N : [3, 8]</a:t>
            </a:r>
          </a:p>
          <a:p>
            <a:pPr>
              <a:buNone/>
            </a:pPr>
            <a:r>
              <a:rPr lang="pt-BR" sz="1800" b="1" dirty="0">
                <a:solidFill>
                  <a:srgbClr val="002A85"/>
                </a:solidFill>
                <a:latin typeface="Courier" pitchFamily="2" charset="0"/>
              </a:rPr>
              <a:t>X : [0, 9]</a:t>
            </a:r>
            <a:endParaRPr lang="en-NZ" sz="1800" b="1" dirty="0">
              <a:solidFill>
                <a:srgbClr val="002A85"/>
              </a:solidFill>
              <a:latin typeface="Courier" pitchFamily="2" charset="0"/>
            </a:endParaRPr>
          </a:p>
        </p:txBody>
      </p:sp>
      <p:sp>
        <p:nvSpPr>
          <p:cNvPr id="4" name="Date Placeholder 3"/>
          <p:cNvSpPr>
            <a:spLocks noGrp="1"/>
          </p:cNvSpPr>
          <p:nvPr>
            <p:ph type="dt" sz="half" idx="10"/>
          </p:nvPr>
        </p:nvSpPr>
        <p:spPr/>
        <p:txBody>
          <a:bodyPr/>
          <a:lstStyle/>
          <a:p>
            <a:pPr>
              <a:defRPr/>
            </a:pPr>
            <a:r>
              <a:rPr lang="en-US" smtClean="0"/>
              <a:t>L26</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19909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dirty="0"/>
          </a:p>
        </p:txBody>
      </p:sp>
      <p:sp>
        <p:nvSpPr>
          <p:cNvPr id="3" name="Content Placeholder 2"/>
          <p:cNvSpPr>
            <a:spLocks noGrp="1"/>
          </p:cNvSpPr>
          <p:nvPr>
            <p:ph sz="quarter" idx="1"/>
          </p:nvPr>
        </p:nvSpPr>
        <p:spPr/>
        <p:txBody>
          <a:bodyPr/>
          <a:lstStyle/>
          <a:p>
            <a:r>
              <a:rPr lang="en-US" dirty="0"/>
              <a:t>Complete the </a:t>
            </a:r>
            <a:r>
              <a:rPr lang="en-US" dirty="0">
                <a:solidFill>
                  <a:srgbClr val="FF0000"/>
                </a:solidFill>
              </a:rPr>
              <a:t>merge(dict1, dict2) </a:t>
            </a:r>
            <a:r>
              <a:rPr lang="en-US" dirty="0"/>
              <a:t>function which is passed two dict objects as parameters, dict1 and dict2.  Both parameter dictionaries have a single character as the keys and a list of integers as the corresponding values.  </a:t>
            </a:r>
            <a:endParaRPr lang="en-US" dirty="0" smtClean="0"/>
          </a:p>
          <a:p>
            <a:pPr lvl="1"/>
            <a:r>
              <a:rPr lang="en-US" dirty="0" smtClean="0"/>
              <a:t>The </a:t>
            </a:r>
            <a:r>
              <a:rPr lang="en-US" dirty="0"/>
              <a:t>function looks at the lists corresponding to the </a:t>
            </a:r>
            <a:r>
              <a:rPr lang="en-US" b="1" dirty="0"/>
              <a:t>same</a:t>
            </a:r>
            <a:r>
              <a:rPr lang="en-US" dirty="0"/>
              <a:t> key in both dictionaries.  </a:t>
            </a:r>
            <a:endParaRPr lang="en-US" dirty="0" smtClean="0"/>
          </a:p>
          <a:p>
            <a:pPr lvl="2"/>
            <a:r>
              <a:rPr lang="en-US" dirty="0" smtClean="0"/>
              <a:t>For </a:t>
            </a:r>
            <a:r>
              <a:rPr lang="en-US" dirty="0"/>
              <a:t>any key which is the same in both dictionaries, then any integer in the corresponding list of dict2 which is </a:t>
            </a:r>
            <a:r>
              <a:rPr lang="en-US" b="1" dirty="0"/>
              <a:t>not</a:t>
            </a:r>
            <a:r>
              <a:rPr lang="en-US" dirty="0"/>
              <a:t> already in the corresponding list of dict1 is added to the dict1 corresponding list.  All the corresponding lists of dict1 are kept in sorted order. </a:t>
            </a:r>
          </a:p>
          <a:p>
            <a:endParaRPr lang="en-NZ" dirty="0"/>
          </a:p>
        </p:txBody>
      </p:sp>
      <p:sp>
        <p:nvSpPr>
          <p:cNvPr id="5" name="Text Box 9"/>
          <p:cNvSpPr txBox="1">
            <a:spLocks noChangeArrowheads="1"/>
          </p:cNvSpPr>
          <p:nvPr/>
        </p:nvSpPr>
        <p:spPr bwMode="auto">
          <a:xfrm>
            <a:off x="6208295" y="5407985"/>
            <a:ext cx="2919189" cy="1431161"/>
          </a:xfrm>
          <a:prstGeom prst="rect">
            <a:avLst/>
          </a:prstGeom>
          <a:solidFill>
            <a:schemeClr val="bg1">
              <a:lumMod val="9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pt-BR" sz="1800" b="1" dirty="0">
                <a:solidFill>
                  <a:srgbClr val="002A85"/>
                </a:solidFill>
                <a:latin typeface="Courier" pitchFamily="2" charset="0"/>
              </a:rPr>
              <a:t>A : [1, 2, 3, 5]</a:t>
            </a:r>
          </a:p>
          <a:p>
            <a:pPr>
              <a:buNone/>
            </a:pPr>
            <a:r>
              <a:rPr lang="pt-BR" sz="1800" b="1" dirty="0">
                <a:solidFill>
                  <a:srgbClr val="002A85"/>
                </a:solidFill>
                <a:latin typeface="Courier" pitchFamily="2" charset="0"/>
              </a:rPr>
              <a:t>B : [1, 2, 4, 7, 8]</a:t>
            </a:r>
          </a:p>
          <a:p>
            <a:pPr>
              <a:buNone/>
            </a:pPr>
            <a:r>
              <a:rPr lang="pt-BR" sz="1800" b="1" dirty="0">
                <a:solidFill>
                  <a:srgbClr val="002A85"/>
                </a:solidFill>
                <a:latin typeface="Courier" pitchFamily="2" charset="0"/>
              </a:rPr>
              <a:t>N : [3, 8]</a:t>
            </a:r>
          </a:p>
          <a:p>
            <a:pPr>
              <a:buNone/>
            </a:pPr>
            <a:r>
              <a:rPr lang="pt-BR" sz="1800" b="1" dirty="0">
                <a:solidFill>
                  <a:srgbClr val="002A85"/>
                </a:solidFill>
                <a:latin typeface="Courier" pitchFamily="2" charset="0"/>
              </a:rPr>
              <a:t>X : [0, 9]</a:t>
            </a:r>
            <a:endParaRPr lang="en-NZ" sz="1800" b="1" dirty="0">
              <a:solidFill>
                <a:srgbClr val="002A85"/>
              </a:solidFill>
              <a:latin typeface="Courier" pitchFamily="2" charset="0"/>
            </a:endParaRPr>
          </a:p>
        </p:txBody>
      </p:sp>
      <p:sp>
        <p:nvSpPr>
          <p:cNvPr id="6" name="TextBox 5"/>
          <p:cNvSpPr txBox="1"/>
          <p:nvPr/>
        </p:nvSpPr>
        <p:spPr>
          <a:xfrm>
            <a:off x="228600" y="5054042"/>
            <a:ext cx="5867400" cy="1015663"/>
          </a:xfrm>
          <a:prstGeom prst="rect">
            <a:avLst/>
          </a:prstGeom>
          <a:noFill/>
        </p:spPr>
        <p:txBody>
          <a:bodyPr wrap="square" rtlCol="0">
            <a:spAutoFit/>
          </a:bodyPr>
          <a:lstStyle/>
          <a:p>
            <a:r>
              <a:rPr lang="pt-BR" sz="2000" dirty="0"/>
              <a:t>dict1 = {"A": [1, 2, 3, 5], "B": [1, 2, 8], "X": [0, 9], "N": [8</a:t>
            </a:r>
            <a:r>
              <a:rPr lang="pt-BR" sz="2000" dirty="0" smtClean="0"/>
              <a:t>]}</a:t>
            </a:r>
          </a:p>
          <a:p>
            <a:endParaRPr lang="pt-BR" sz="2000" dirty="0"/>
          </a:p>
          <a:p>
            <a:r>
              <a:rPr lang="pt-BR" sz="2000" dirty="0"/>
              <a:t>dict2 = {"A": [5], "B": [2, 4, 7], "T": [5, 6], "N": [3, 8]}</a:t>
            </a:r>
            <a:endParaRPr lang="en-NZ" sz="2000" dirty="0"/>
          </a:p>
        </p:txBody>
      </p:sp>
      <p:sp>
        <p:nvSpPr>
          <p:cNvPr id="7" name="Date Placeholder 6"/>
          <p:cNvSpPr>
            <a:spLocks noGrp="1"/>
          </p:cNvSpPr>
          <p:nvPr>
            <p:ph type="dt" sz="half" idx="10"/>
          </p:nvPr>
        </p:nvSpPr>
        <p:spPr/>
        <p:txBody>
          <a:bodyPr/>
          <a:lstStyle/>
          <a:p>
            <a:pPr>
              <a:defRPr/>
            </a:pPr>
            <a:r>
              <a:rPr lang="en-US" smtClean="0"/>
              <a:t>L26</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06086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Algorithm</a:t>
            </a:r>
            <a:endParaRPr lang="en-NZ" dirty="0"/>
          </a:p>
        </p:txBody>
      </p:sp>
      <p:sp>
        <p:nvSpPr>
          <p:cNvPr id="3" name="Content Placeholder 2"/>
          <p:cNvSpPr>
            <a:spLocks noGrp="1"/>
          </p:cNvSpPr>
          <p:nvPr>
            <p:ph sz="quarter" idx="1"/>
          </p:nvPr>
        </p:nvSpPr>
        <p:spPr>
          <a:xfrm>
            <a:off x="152400" y="1219200"/>
            <a:ext cx="8763000" cy="2254251"/>
          </a:xfrm>
        </p:spPr>
        <p:txBody>
          <a:bodyPr>
            <a:normAutofit/>
          </a:bodyPr>
          <a:lstStyle/>
          <a:p>
            <a:r>
              <a:rPr lang="en-US" dirty="0" smtClean="0"/>
              <a:t>Parameters: dict1, dict2</a:t>
            </a:r>
            <a:endParaRPr lang="en-NZ" dirty="0" smtClean="0"/>
          </a:p>
        </p:txBody>
      </p:sp>
      <p:graphicFrame>
        <p:nvGraphicFramePr>
          <p:cNvPr id="9" name="Diagram 8"/>
          <p:cNvGraphicFramePr/>
          <p:nvPr>
            <p:extLst>
              <p:ext uri="{D42A27DB-BD31-4B8C-83A1-F6EECF244321}">
                <p14:modId xmlns:p14="http://schemas.microsoft.com/office/powerpoint/2010/main" val="2966796083"/>
              </p:ext>
            </p:extLst>
          </p:nvPr>
        </p:nvGraphicFramePr>
        <p:xfrm>
          <a:off x="838200" y="1828800"/>
          <a:ext cx="7924800"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pPr>
              <a:defRPr/>
            </a:pPr>
            <a:r>
              <a:rPr lang="en-US" smtClean="0"/>
              <a:t>L26</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50536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Q6: File Reading</a:t>
            </a:r>
            <a:endParaRPr lang="en-NZ" dirty="0"/>
          </a:p>
        </p:txBody>
      </p:sp>
      <p:sp>
        <p:nvSpPr>
          <p:cNvPr id="3" name="Content Placeholder 2"/>
          <p:cNvSpPr>
            <a:spLocks noGrp="1"/>
          </p:cNvSpPr>
          <p:nvPr>
            <p:ph sz="quarter" idx="1"/>
          </p:nvPr>
        </p:nvSpPr>
        <p:spPr/>
        <p:txBody>
          <a:bodyPr/>
          <a:lstStyle/>
          <a:p>
            <a:r>
              <a:rPr lang="en-US" dirty="0"/>
              <a:t>Complete the </a:t>
            </a:r>
            <a:r>
              <a:rPr lang="en-US" dirty="0">
                <a:solidFill>
                  <a:srgbClr val="FF0000"/>
                </a:solidFill>
              </a:rPr>
              <a:t>get_lines_from_file(filename)</a:t>
            </a:r>
            <a:r>
              <a:rPr lang="en-US" dirty="0"/>
              <a:t> function. This function takes a filename as a parameter, open and reads the contents of the file specified in the parameter. This file contains several webpages and links. The file contents should then be converted into a list of strings. </a:t>
            </a:r>
            <a:endParaRPr lang="en-US" dirty="0" smtClean="0"/>
          </a:p>
          <a:p>
            <a:r>
              <a:rPr lang="en-US" dirty="0" smtClean="0"/>
              <a:t>Input:</a:t>
            </a:r>
            <a:endParaRPr lang="en-NZ" dirty="0"/>
          </a:p>
        </p:txBody>
      </p:sp>
      <p:sp>
        <p:nvSpPr>
          <p:cNvPr id="5" name="TextBox 4"/>
          <p:cNvSpPr txBox="1"/>
          <p:nvPr/>
        </p:nvSpPr>
        <p:spPr>
          <a:xfrm>
            <a:off x="457200" y="3787942"/>
            <a:ext cx="2667000" cy="1631216"/>
          </a:xfrm>
          <a:prstGeom prst="rect">
            <a:avLst/>
          </a:prstGeom>
          <a:noFill/>
        </p:spPr>
        <p:txBody>
          <a:bodyPr wrap="square" rtlCol="0">
            <a:spAutoFit/>
          </a:bodyPr>
          <a:lstStyle/>
          <a:p>
            <a:r>
              <a:rPr lang="pt-BR" sz="2000" dirty="0"/>
              <a:t>home:news</a:t>
            </a:r>
          </a:p>
          <a:p>
            <a:r>
              <a:rPr lang="pt-BR" sz="2000" dirty="0"/>
              <a:t>home:calendar</a:t>
            </a:r>
          </a:p>
          <a:p>
            <a:r>
              <a:rPr lang="pt-BR" sz="2000" dirty="0"/>
              <a:t>home:enrolments</a:t>
            </a:r>
          </a:p>
          <a:p>
            <a:r>
              <a:rPr lang="pt-BR" sz="2000" dirty="0" smtClean="0"/>
              <a:t>our_people:staff</a:t>
            </a:r>
          </a:p>
          <a:p>
            <a:r>
              <a:rPr lang="pt-BR" sz="2000" dirty="0" smtClean="0"/>
              <a:t>...</a:t>
            </a:r>
            <a:endParaRPr lang="en-NZ" sz="2000" dirty="0"/>
          </a:p>
        </p:txBody>
      </p:sp>
      <p:sp>
        <p:nvSpPr>
          <p:cNvPr id="6" name="TextBox 5"/>
          <p:cNvSpPr txBox="1"/>
          <p:nvPr/>
        </p:nvSpPr>
        <p:spPr>
          <a:xfrm>
            <a:off x="5236583" y="3894207"/>
            <a:ext cx="3831217" cy="707886"/>
          </a:xfrm>
          <a:prstGeom prst="rect">
            <a:avLst/>
          </a:prstGeom>
          <a:noFill/>
        </p:spPr>
        <p:txBody>
          <a:bodyPr wrap="square" rtlCol="0">
            <a:spAutoFit/>
          </a:bodyPr>
          <a:lstStyle/>
          <a:p>
            <a:r>
              <a:rPr lang="pt-BR" sz="2000" dirty="0"/>
              <a:t>['home:news', 'home:calendar', 'home:enrolments', </a:t>
            </a:r>
            <a:r>
              <a:rPr lang="pt-BR" sz="2000" dirty="0" smtClean="0"/>
              <a:t> ... </a:t>
            </a:r>
            <a:r>
              <a:rPr lang="pt-BR" sz="2000" dirty="0"/>
              <a:t>]</a:t>
            </a:r>
            <a:endParaRPr lang="en-NZ" sz="2000" dirty="0"/>
          </a:p>
        </p:txBody>
      </p:sp>
      <p:sp>
        <p:nvSpPr>
          <p:cNvPr id="7" name="Right Arrow 6"/>
          <p:cNvSpPr/>
          <p:nvPr/>
        </p:nvSpPr>
        <p:spPr>
          <a:xfrm>
            <a:off x="3429000" y="3771900"/>
            <a:ext cx="1600200" cy="952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Date Placeholder 7"/>
          <p:cNvSpPr>
            <a:spLocks noGrp="1"/>
          </p:cNvSpPr>
          <p:nvPr>
            <p:ph type="dt" sz="half" idx="10"/>
          </p:nvPr>
        </p:nvSpPr>
        <p:spPr/>
        <p:txBody>
          <a:bodyPr/>
          <a:lstStyle/>
          <a:p>
            <a:pPr>
              <a:defRPr/>
            </a:pPr>
            <a:r>
              <a:rPr lang="en-US" smtClean="0"/>
              <a:t>L26</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401579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Q7: Print pyramid</a:t>
            </a:r>
            <a:endParaRPr lang="en-NZ" dirty="0"/>
          </a:p>
        </p:txBody>
      </p:sp>
      <p:sp>
        <p:nvSpPr>
          <p:cNvPr id="3" name="Content Placeholder 2"/>
          <p:cNvSpPr>
            <a:spLocks noGrp="1"/>
          </p:cNvSpPr>
          <p:nvPr>
            <p:ph sz="quarter" idx="1"/>
          </p:nvPr>
        </p:nvSpPr>
        <p:spPr/>
        <p:txBody>
          <a:bodyPr/>
          <a:lstStyle/>
          <a:p>
            <a:r>
              <a:rPr lang="en-US" dirty="0"/>
              <a:t>Write a function </a:t>
            </a:r>
            <a:r>
              <a:rPr lang="en-US"/>
              <a:t>called </a:t>
            </a:r>
            <a:r>
              <a:rPr lang="en-US" smtClean="0">
                <a:solidFill>
                  <a:srgbClr val="FF0000"/>
                </a:solidFill>
              </a:rPr>
              <a:t>print_pyramid(number)</a:t>
            </a:r>
            <a:r>
              <a:rPr lang="en-US" smtClean="0"/>
              <a:t> </a:t>
            </a:r>
            <a:r>
              <a:rPr lang="en-US" dirty="0"/>
              <a:t>to produce a triangle of empty spaces surrounded by "+"s. </a:t>
            </a:r>
            <a:endParaRPr lang="en-US" dirty="0" smtClean="0"/>
          </a:p>
          <a:p>
            <a:endParaRPr lang="en-US" dirty="0" smtClean="0"/>
          </a:p>
          <a:p>
            <a:r>
              <a:rPr lang="en-US" dirty="0" smtClean="0"/>
              <a:t>If </a:t>
            </a:r>
            <a:r>
              <a:rPr lang="en-US" dirty="0"/>
              <a:t>the parameter is 4, the function should produce</a:t>
            </a:r>
            <a:r>
              <a:rPr lang="en-US" dirty="0" smtClean="0"/>
              <a:t>:</a:t>
            </a:r>
          </a:p>
          <a:p>
            <a:endParaRPr lang="en-US" dirty="0"/>
          </a:p>
          <a:p>
            <a:endParaRPr lang="en-US" dirty="0" smtClean="0"/>
          </a:p>
          <a:p>
            <a:endParaRPr lang="en-US" dirty="0" smtClean="0"/>
          </a:p>
          <a:p>
            <a:r>
              <a:rPr lang="en-US" dirty="0"/>
              <a:t>If the parameter is 1, the method should produce:</a:t>
            </a:r>
            <a:endParaRPr lang="en-NZ" dirty="0"/>
          </a:p>
          <a:p>
            <a:endParaRPr lang="en-US" dirty="0" smtClean="0"/>
          </a:p>
          <a:p>
            <a:endParaRPr lang="en-US" dirty="0"/>
          </a:p>
          <a:p>
            <a:endParaRPr lang="en-NZ" dirty="0"/>
          </a:p>
        </p:txBody>
      </p:sp>
      <p:sp>
        <p:nvSpPr>
          <p:cNvPr id="5" name="TextBox 4"/>
          <p:cNvSpPr txBox="1"/>
          <p:nvPr/>
        </p:nvSpPr>
        <p:spPr>
          <a:xfrm>
            <a:off x="7333782" y="2025595"/>
            <a:ext cx="1563248" cy="1754326"/>
          </a:xfrm>
          <a:prstGeom prst="rect">
            <a:avLst/>
          </a:prstGeom>
          <a:noFill/>
        </p:spPr>
        <p:txBody>
          <a:bodyPr wrap="none" rtlCol="0">
            <a:spAutoFit/>
          </a:bodyPr>
          <a:lstStyle/>
          <a:p>
            <a:r>
              <a:rPr lang="sv-SE" b="1" dirty="0">
                <a:latin typeface="Courier"/>
              </a:rPr>
              <a:t>+++++++++</a:t>
            </a:r>
          </a:p>
          <a:p>
            <a:r>
              <a:rPr lang="sv-SE" b="1" dirty="0">
                <a:latin typeface="Courier"/>
              </a:rPr>
              <a:t>++++ ++++</a:t>
            </a:r>
          </a:p>
          <a:p>
            <a:r>
              <a:rPr lang="sv-SE" b="1" dirty="0">
                <a:latin typeface="Courier"/>
              </a:rPr>
              <a:t>+++   +++</a:t>
            </a:r>
          </a:p>
          <a:p>
            <a:r>
              <a:rPr lang="sv-SE" b="1" dirty="0">
                <a:latin typeface="Courier"/>
              </a:rPr>
              <a:t>++     ++</a:t>
            </a:r>
          </a:p>
          <a:p>
            <a:r>
              <a:rPr lang="sv-SE" b="1" dirty="0">
                <a:latin typeface="Courier"/>
              </a:rPr>
              <a:t>+       +</a:t>
            </a:r>
          </a:p>
          <a:p>
            <a:r>
              <a:rPr lang="sv-SE" b="1" dirty="0">
                <a:latin typeface="Courier"/>
              </a:rPr>
              <a:t>+++++++++ </a:t>
            </a:r>
          </a:p>
        </p:txBody>
      </p:sp>
      <p:sp>
        <p:nvSpPr>
          <p:cNvPr id="6" name="TextBox 5"/>
          <p:cNvSpPr txBox="1"/>
          <p:nvPr/>
        </p:nvSpPr>
        <p:spPr>
          <a:xfrm>
            <a:off x="7848600" y="4343400"/>
            <a:ext cx="598241" cy="923330"/>
          </a:xfrm>
          <a:prstGeom prst="rect">
            <a:avLst/>
          </a:prstGeom>
          <a:noFill/>
        </p:spPr>
        <p:txBody>
          <a:bodyPr wrap="none" rtlCol="0">
            <a:spAutoFit/>
          </a:bodyPr>
          <a:lstStyle/>
          <a:p>
            <a:r>
              <a:rPr lang="sv-SE" b="1" dirty="0">
                <a:latin typeface="Courier"/>
              </a:rPr>
              <a:t>+++</a:t>
            </a:r>
          </a:p>
          <a:p>
            <a:r>
              <a:rPr lang="sv-SE" b="1" dirty="0">
                <a:latin typeface="Courier"/>
              </a:rPr>
              <a:t>+ +</a:t>
            </a:r>
          </a:p>
          <a:p>
            <a:r>
              <a:rPr lang="sv-SE" b="1" dirty="0" smtClean="0">
                <a:latin typeface="Courier"/>
              </a:rPr>
              <a:t>+++</a:t>
            </a:r>
            <a:endParaRPr lang="sv-SE" b="1" dirty="0">
              <a:latin typeface="Courier"/>
            </a:endParaRPr>
          </a:p>
        </p:txBody>
      </p:sp>
      <p:sp>
        <p:nvSpPr>
          <p:cNvPr id="7" name="Date Placeholder 6"/>
          <p:cNvSpPr>
            <a:spLocks noGrp="1"/>
          </p:cNvSpPr>
          <p:nvPr>
            <p:ph type="dt" sz="half" idx="10"/>
          </p:nvPr>
        </p:nvSpPr>
        <p:spPr/>
        <p:txBody>
          <a:bodyPr/>
          <a:lstStyle/>
          <a:p>
            <a:pPr>
              <a:defRPr/>
            </a:pPr>
            <a:r>
              <a:rPr lang="en-US" smtClean="0"/>
              <a:t>L26</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00229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Pattern</a:t>
            </a:r>
            <a:endParaRPr lang="en-NZ" dirty="0"/>
          </a:p>
        </p:txBody>
      </p:sp>
      <p:sp>
        <p:nvSpPr>
          <p:cNvPr id="3" name="Content Placeholder 2"/>
          <p:cNvSpPr>
            <a:spLocks noGrp="1"/>
          </p:cNvSpPr>
          <p:nvPr>
            <p:ph sz="quarter" idx="1"/>
          </p:nvPr>
        </p:nvSpPr>
        <p:spPr/>
        <p:txBody>
          <a:bodyPr/>
          <a:lstStyle/>
          <a:p>
            <a:r>
              <a:rPr lang="en-US" dirty="0" smtClean="0"/>
              <a:t>number = 4</a:t>
            </a:r>
          </a:p>
          <a:p>
            <a:pPr lvl="1"/>
            <a:r>
              <a:rPr lang="en-US" dirty="0" smtClean="0"/>
              <a:t>Total 6 lines</a:t>
            </a:r>
          </a:p>
          <a:p>
            <a:pPr lvl="1"/>
            <a:r>
              <a:rPr lang="en-US" dirty="0" smtClean="0"/>
              <a:t>1</a:t>
            </a:r>
            <a:r>
              <a:rPr lang="en-US" baseline="30000" dirty="0" smtClean="0"/>
              <a:t>st</a:t>
            </a:r>
            <a:r>
              <a:rPr lang="en-US" dirty="0" smtClean="0"/>
              <a:t> and the last line:  9 “+” =&gt; number * 2 + 1</a:t>
            </a:r>
          </a:p>
          <a:p>
            <a:pPr lvl="1"/>
            <a:r>
              <a:rPr lang="en-US" dirty="0" smtClean="0"/>
              <a:t>4 rows:</a:t>
            </a:r>
          </a:p>
          <a:p>
            <a:pPr lvl="2"/>
            <a:r>
              <a:rPr lang="en-US" dirty="0" smtClean="0"/>
              <a:t>1</a:t>
            </a:r>
            <a:r>
              <a:rPr lang="en-US" baseline="30000" dirty="0" smtClean="0"/>
              <a:t>st</a:t>
            </a:r>
            <a:r>
              <a:rPr lang="en-US" dirty="0" smtClean="0"/>
              <a:t> row:  4 “+” and  1 space </a:t>
            </a:r>
            <a:r>
              <a:rPr lang="en-US" dirty="0"/>
              <a:t>and 4 “+” </a:t>
            </a:r>
            <a:endParaRPr lang="en-US" dirty="0" smtClean="0"/>
          </a:p>
          <a:p>
            <a:pPr lvl="2"/>
            <a:r>
              <a:rPr lang="en-US" dirty="0" smtClean="0"/>
              <a:t>2</a:t>
            </a:r>
            <a:r>
              <a:rPr lang="en-US" baseline="30000" dirty="0" smtClean="0"/>
              <a:t>nd</a:t>
            </a:r>
            <a:r>
              <a:rPr lang="en-US" dirty="0" smtClean="0"/>
              <a:t> row: 3 </a:t>
            </a:r>
            <a:r>
              <a:rPr lang="en-US" dirty="0"/>
              <a:t>“+” and  </a:t>
            </a:r>
            <a:r>
              <a:rPr lang="en-US" dirty="0" smtClean="0"/>
              <a:t>3 spaces </a:t>
            </a:r>
            <a:r>
              <a:rPr lang="en-US" dirty="0"/>
              <a:t>and </a:t>
            </a:r>
            <a:r>
              <a:rPr lang="en-US" dirty="0" smtClean="0"/>
              <a:t>3  </a:t>
            </a:r>
            <a:r>
              <a:rPr lang="en-US" dirty="0"/>
              <a:t>“+” </a:t>
            </a:r>
          </a:p>
          <a:p>
            <a:pPr lvl="2"/>
            <a:r>
              <a:rPr lang="en-US" dirty="0" smtClean="0"/>
              <a:t>3</a:t>
            </a:r>
            <a:r>
              <a:rPr lang="en-US" baseline="30000" dirty="0"/>
              <a:t>r</a:t>
            </a:r>
            <a:r>
              <a:rPr lang="en-US" baseline="30000" dirty="0" smtClean="0"/>
              <a:t>d</a:t>
            </a:r>
            <a:r>
              <a:rPr lang="en-US" dirty="0" smtClean="0"/>
              <a:t> </a:t>
            </a:r>
            <a:r>
              <a:rPr lang="en-US" dirty="0"/>
              <a:t>row: </a:t>
            </a:r>
            <a:r>
              <a:rPr lang="en-US" dirty="0" smtClean="0"/>
              <a:t>2 </a:t>
            </a:r>
            <a:r>
              <a:rPr lang="en-US" dirty="0"/>
              <a:t>“+” and  </a:t>
            </a:r>
            <a:r>
              <a:rPr lang="en-US" dirty="0" smtClean="0"/>
              <a:t>5 </a:t>
            </a:r>
            <a:r>
              <a:rPr lang="en-US" dirty="0"/>
              <a:t>spaces and </a:t>
            </a:r>
            <a:r>
              <a:rPr lang="en-US" dirty="0" smtClean="0"/>
              <a:t>2  </a:t>
            </a:r>
            <a:r>
              <a:rPr lang="en-US" dirty="0"/>
              <a:t>“+” </a:t>
            </a:r>
          </a:p>
          <a:p>
            <a:pPr lvl="2"/>
            <a:r>
              <a:rPr lang="en-US" dirty="0" smtClean="0"/>
              <a:t>4</a:t>
            </a:r>
            <a:r>
              <a:rPr lang="en-US" baseline="30000" dirty="0" smtClean="0"/>
              <a:t>th</a:t>
            </a:r>
            <a:r>
              <a:rPr lang="en-US" dirty="0" smtClean="0"/>
              <a:t> </a:t>
            </a:r>
            <a:r>
              <a:rPr lang="en-US" dirty="0"/>
              <a:t>row: </a:t>
            </a:r>
            <a:r>
              <a:rPr lang="en-US" dirty="0" smtClean="0"/>
              <a:t>1 </a:t>
            </a:r>
            <a:r>
              <a:rPr lang="en-US" dirty="0"/>
              <a:t>“+” and  </a:t>
            </a:r>
            <a:r>
              <a:rPr lang="en-US" dirty="0" smtClean="0"/>
              <a:t>7 </a:t>
            </a:r>
            <a:r>
              <a:rPr lang="en-US" dirty="0"/>
              <a:t>spaces and </a:t>
            </a:r>
            <a:r>
              <a:rPr lang="en-US" dirty="0" smtClean="0"/>
              <a:t>1  </a:t>
            </a:r>
            <a:r>
              <a:rPr lang="en-US" dirty="0"/>
              <a:t>“+” </a:t>
            </a:r>
            <a:endParaRPr lang="en-US" dirty="0" smtClean="0"/>
          </a:p>
          <a:p>
            <a:pPr lvl="2"/>
            <a:r>
              <a:rPr lang="en-US" dirty="0" smtClean="0"/>
              <a:t>i.e. ____ “+” and  i*2 + 1 spaces and ______”+”</a:t>
            </a:r>
          </a:p>
          <a:p>
            <a:pPr lvl="2"/>
            <a:r>
              <a:rPr lang="en-US" dirty="0" smtClean="0"/>
              <a:t>Use nested for loops </a:t>
            </a:r>
          </a:p>
          <a:p>
            <a:pPr lvl="2"/>
            <a:endParaRPr lang="en-NZ" dirty="0"/>
          </a:p>
        </p:txBody>
      </p:sp>
      <p:sp>
        <p:nvSpPr>
          <p:cNvPr id="6" name="TextBox 5"/>
          <p:cNvSpPr txBox="1"/>
          <p:nvPr/>
        </p:nvSpPr>
        <p:spPr>
          <a:xfrm>
            <a:off x="6019800" y="342037"/>
            <a:ext cx="1563248" cy="1754326"/>
          </a:xfrm>
          <a:prstGeom prst="rect">
            <a:avLst/>
          </a:prstGeom>
          <a:noFill/>
        </p:spPr>
        <p:txBody>
          <a:bodyPr wrap="none" rtlCol="0">
            <a:spAutoFit/>
          </a:bodyPr>
          <a:lstStyle/>
          <a:p>
            <a:r>
              <a:rPr lang="sv-SE" b="1" dirty="0">
                <a:latin typeface="Courier"/>
              </a:rPr>
              <a:t>+++++++++</a:t>
            </a:r>
          </a:p>
          <a:p>
            <a:r>
              <a:rPr lang="sv-SE" b="1" dirty="0">
                <a:latin typeface="Courier"/>
              </a:rPr>
              <a:t>++++ ++++</a:t>
            </a:r>
          </a:p>
          <a:p>
            <a:r>
              <a:rPr lang="sv-SE" b="1" dirty="0">
                <a:latin typeface="Courier"/>
              </a:rPr>
              <a:t>+++   +++</a:t>
            </a:r>
          </a:p>
          <a:p>
            <a:r>
              <a:rPr lang="sv-SE" b="1" dirty="0">
                <a:latin typeface="Courier"/>
              </a:rPr>
              <a:t>++     ++</a:t>
            </a:r>
          </a:p>
          <a:p>
            <a:r>
              <a:rPr lang="sv-SE" b="1" dirty="0">
                <a:latin typeface="Courier"/>
              </a:rPr>
              <a:t>+       +</a:t>
            </a:r>
          </a:p>
          <a:p>
            <a:r>
              <a:rPr lang="sv-SE" b="1" dirty="0">
                <a:latin typeface="Courier"/>
              </a:rPr>
              <a:t>+++++++++ </a:t>
            </a:r>
          </a:p>
        </p:txBody>
      </p:sp>
      <p:sp>
        <p:nvSpPr>
          <p:cNvPr id="5" name="Date Placeholder 4"/>
          <p:cNvSpPr>
            <a:spLocks noGrp="1"/>
          </p:cNvSpPr>
          <p:nvPr>
            <p:ph type="dt" sz="half" idx="10"/>
          </p:nvPr>
        </p:nvSpPr>
        <p:spPr/>
        <p:txBody>
          <a:bodyPr/>
          <a:lstStyle/>
          <a:p>
            <a:pPr>
              <a:defRPr/>
            </a:pPr>
            <a:r>
              <a:rPr lang="en-US" smtClean="0"/>
              <a:t>L26</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37151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2020 S0 Test2 </a:t>
            </a:r>
            <a:endParaRPr lang="en-NZ" dirty="0"/>
          </a:p>
        </p:txBody>
      </p:sp>
      <p:sp>
        <p:nvSpPr>
          <p:cNvPr id="3" name="Content Placeholder 2"/>
          <p:cNvSpPr>
            <a:spLocks noGrp="1"/>
          </p:cNvSpPr>
          <p:nvPr>
            <p:ph sz="quarter" idx="1"/>
          </p:nvPr>
        </p:nvSpPr>
        <p:spPr/>
        <p:txBody>
          <a:bodyPr/>
          <a:lstStyle/>
          <a:p>
            <a:r>
              <a:rPr lang="en-US" dirty="0"/>
              <a:t>Worth </a:t>
            </a:r>
            <a:r>
              <a:rPr lang="en-US" dirty="0" smtClean="0"/>
              <a:t>25% </a:t>
            </a:r>
            <a:r>
              <a:rPr lang="en-US" dirty="0"/>
              <a:t>of your final mark for CompSci 101</a:t>
            </a:r>
          </a:p>
          <a:p>
            <a:r>
              <a:rPr lang="en-US" dirty="0" smtClean="0"/>
              <a:t>1.5 hours</a:t>
            </a:r>
          </a:p>
          <a:p>
            <a:r>
              <a:rPr lang="en-US" dirty="0" smtClean="0"/>
              <a:t>No calculators</a:t>
            </a:r>
          </a:p>
          <a:p>
            <a:endParaRPr lang="en-NZ" dirty="0"/>
          </a:p>
        </p:txBody>
      </p:sp>
      <p:sp>
        <p:nvSpPr>
          <p:cNvPr id="5" name="Rectangle 4"/>
          <p:cNvSpPr/>
          <p:nvPr/>
        </p:nvSpPr>
        <p:spPr>
          <a:xfrm>
            <a:off x="685800" y="3124200"/>
            <a:ext cx="7696200" cy="1938992"/>
          </a:xfrm>
          <a:prstGeom prst="rect">
            <a:avLst/>
          </a:prstGeom>
        </p:spPr>
        <p:txBody>
          <a:bodyPr wrap="square">
            <a:spAutoFit/>
          </a:bodyPr>
          <a:lstStyle/>
          <a:p>
            <a:pPr algn="ctr"/>
            <a:r>
              <a:rPr lang="en-US" sz="4000" dirty="0"/>
              <a:t>Look over labs, assignments, code runner exercises, lecture exercises, the test.</a:t>
            </a:r>
          </a:p>
        </p:txBody>
      </p:sp>
      <p:sp>
        <p:nvSpPr>
          <p:cNvPr id="6" name="Date Placeholder 5"/>
          <p:cNvSpPr>
            <a:spLocks noGrp="1"/>
          </p:cNvSpPr>
          <p:nvPr>
            <p:ph type="dt" sz="half" idx="10"/>
          </p:nvPr>
        </p:nvSpPr>
        <p:spPr/>
        <p:txBody>
          <a:bodyPr/>
          <a:lstStyle/>
          <a:p>
            <a:pPr>
              <a:defRPr/>
            </a:pPr>
            <a:r>
              <a:rPr lang="en-US" smtClean="0"/>
              <a:t>L26</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45351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NZ" dirty="0"/>
          </a:p>
        </p:txBody>
      </p:sp>
      <p:sp>
        <p:nvSpPr>
          <p:cNvPr id="3" name="Content Placeholder 2"/>
          <p:cNvSpPr>
            <a:spLocks noGrp="1"/>
          </p:cNvSpPr>
          <p:nvPr>
            <p:ph sz="quarter" idx="1"/>
          </p:nvPr>
        </p:nvSpPr>
        <p:spPr/>
        <p:txBody>
          <a:bodyPr>
            <a:normAutofit fontScale="92500"/>
          </a:bodyPr>
          <a:lstStyle/>
          <a:p>
            <a:r>
              <a:rPr lang="en-NZ" sz="2400" dirty="0"/>
              <a:t>Bits and pieces: slicing lists, tuples and strings, evaluating an arithmetic expression, len(), min(), max(), round(), sum(), int(), float(), str(), input(), mutable objects, in, and, or, not, tuples</a:t>
            </a:r>
            <a:r>
              <a:rPr lang="en-US" sz="2400" dirty="0"/>
              <a:t>, object types, passing objects as parameters, </a:t>
            </a:r>
          </a:p>
          <a:p>
            <a:r>
              <a:rPr lang="en-US" sz="2400" dirty="0">
                <a:latin typeface="Courier" pitchFamily="2" charset="0"/>
              </a:rPr>
              <a:t>if … elif … else </a:t>
            </a:r>
            <a:r>
              <a:rPr lang="en-US" sz="2400" dirty="0"/>
              <a:t>statements, </a:t>
            </a:r>
            <a:r>
              <a:rPr lang="en-US" sz="2400" dirty="0">
                <a:latin typeface="Courier" pitchFamily="2" charset="0"/>
              </a:rPr>
              <a:t>while</a:t>
            </a:r>
            <a:r>
              <a:rPr lang="en-US" sz="2400" dirty="0"/>
              <a:t> loops, for … in range(…) and for … in … loops, range(start, end, step) </a:t>
            </a:r>
          </a:p>
          <a:p>
            <a:r>
              <a:rPr lang="en-US" sz="2400" dirty="0"/>
              <a:t>Process a string, string methods: rfind(), find(), split(), manipulate and reassemble a string, slicing a string</a:t>
            </a:r>
          </a:p>
          <a:p>
            <a:r>
              <a:rPr lang="en-US" sz="2400" dirty="0"/>
              <a:t>Some questions on lists, </a:t>
            </a:r>
            <a:r>
              <a:rPr lang="en-US" sz="2400" dirty="0" smtClean="0"/>
              <a:t>define </a:t>
            </a:r>
            <a:r>
              <a:rPr lang="en-US" sz="2400" dirty="0"/>
              <a:t>a function which manipulates list objects</a:t>
            </a:r>
          </a:p>
          <a:p>
            <a:r>
              <a:rPr lang="en-US" sz="2400" dirty="0"/>
              <a:t>Some questions on </a:t>
            </a:r>
            <a:r>
              <a:rPr lang="en-US" sz="2400" dirty="0" smtClean="0"/>
              <a:t>dictionary, </a:t>
            </a:r>
            <a:r>
              <a:rPr lang="en-US" sz="2400" dirty="0"/>
              <a:t>define a function which </a:t>
            </a:r>
            <a:r>
              <a:rPr lang="en-US" sz="2400" dirty="0" smtClean="0"/>
              <a:t>creates a dictionary, and prints the dictionary</a:t>
            </a:r>
            <a:endParaRPr lang="en-US" sz="2400" dirty="0"/>
          </a:p>
          <a:p>
            <a:r>
              <a:rPr lang="en-US" sz="2400" dirty="0"/>
              <a:t>Some questions on </a:t>
            </a:r>
            <a:r>
              <a:rPr lang="en-US" sz="2400" dirty="0" smtClean="0"/>
              <a:t>tuples, </a:t>
            </a:r>
            <a:r>
              <a:rPr lang="en-US" sz="2400" dirty="0"/>
              <a:t>define a function which manipulates </a:t>
            </a:r>
            <a:r>
              <a:rPr lang="en-US" sz="2400" dirty="0" smtClean="0"/>
              <a:t>tuples</a:t>
            </a:r>
            <a:endParaRPr lang="en-US" sz="2400" dirty="0"/>
          </a:p>
          <a:p>
            <a:r>
              <a:rPr lang="en-US" sz="2400" dirty="0" smtClean="0"/>
              <a:t>Read </a:t>
            </a:r>
            <a:r>
              <a:rPr lang="en-US" sz="2400" dirty="0"/>
              <a:t>text from a text file, process the text information, </a:t>
            </a:r>
            <a:r>
              <a:rPr lang="en-US" sz="2400" dirty="0" smtClean="0"/>
              <a:t>return result</a:t>
            </a:r>
            <a:endParaRPr lang="en-US" sz="2400" dirty="0"/>
          </a:p>
          <a:p>
            <a:endParaRPr lang="en-NZ" dirty="0"/>
          </a:p>
        </p:txBody>
      </p:sp>
      <p:sp>
        <p:nvSpPr>
          <p:cNvPr id="5" name="Date Placeholder 4"/>
          <p:cNvSpPr>
            <a:spLocks noGrp="1"/>
          </p:cNvSpPr>
          <p:nvPr>
            <p:ph type="dt" sz="half" idx="10"/>
          </p:nvPr>
        </p:nvSpPr>
        <p:spPr/>
        <p:txBody>
          <a:bodyPr/>
          <a:lstStyle/>
          <a:p>
            <a:pPr>
              <a:defRPr/>
            </a:pPr>
            <a:r>
              <a:rPr lang="en-US" smtClean="0"/>
              <a:t>L26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48714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NZ" dirty="0"/>
          </a:p>
        </p:txBody>
      </p:sp>
      <p:sp>
        <p:nvSpPr>
          <p:cNvPr id="3" name="Content Placeholder 2"/>
          <p:cNvSpPr>
            <a:spLocks noGrp="1"/>
          </p:cNvSpPr>
          <p:nvPr>
            <p:ph sz="quarter" idx="1"/>
          </p:nvPr>
        </p:nvSpPr>
        <p:spPr/>
        <p:txBody>
          <a:bodyPr/>
          <a:lstStyle/>
          <a:p>
            <a:r>
              <a:rPr lang="en-US" dirty="0" smtClean="0"/>
              <a:t>while Loop x 1</a:t>
            </a:r>
          </a:p>
          <a:p>
            <a:r>
              <a:rPr lang="en-US" dirty="0" smtClean="0"/>
              <a:t>Lists x 3 questions</a:t>
            </a:r>
          </a:p>
          <a:p>
            <a:r>
              <a:rPr lang="en-US" dirty="0" smtClean="0"/>
              <a:t>for loop x 1</a:t>
            </a:r>
          </a:p>
          <a:p>
            <a:r>
              <a:rPr lang="en-US" dirty="0" smtClean="0"/>
              <a:t>Dictionaries x 2 questions</a:t>
            </a:r>
          </a:p>
          <a:p>
            <a:r>
              <a:rPr lang="en-US" dirty="0" smtClean="0"/>
              <a:t>Tuples x 1</a:t>
            </a:r>
          </a:p>
          <a:p>
            <a:r>
              <a:rPr lang="en-US" dirty="0" smtClean="0"/>
              <a:t>File Reading x 1</a:t>
            </a:r>
          </a:p>
          <a:p>
            <a:r>
              <a:rPr lang="en-US" dirty="0" smtClean="0"/>
              <a:t>Nested loops x 1</a:t>
            </a:r>
          </a:p>
          <a:p>
            <a:endParaRPr lang="en-US" dirty="0" smtClean="0"/>
          </a:p>
          <a:p>
            <a:endParaRPr lang="en-NZ" dirty="0"/>
          </a:p>
        </p:txBody>
      </p:sp>
      <p:sp>
        <p:nvSpPr>
          <p:cNvPr id="5" name="Date Placeholder 4"/>
          <p:cNvSpPr>
            <a:spLocks noGrp="1"/>
          </p:cNvSpPr>
          <p:nvPr>
            <p:ph type="dt" sz="half" idx="10"/>
          </p:nvPr>
        </p:nvSpPr>
        <p:spPr/>
        <p:txBody>
          <a:bodyPr/>
          <a:lstStyle/>
          <a:p>
            <a:pPr>
              <a:defRPr/>
            </a:pPr>
            <a:r>
              <a:rPr lang="en-US" smtClean="0"/>
              <a:t>L26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40908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String manipulation </a:t>
            </a:r>
            <a:endParaRPr lang="en-NZ" dirty="0"/>
          </a:p>
        </p:txBody>
      </p:sp>
      <p:sp>
        <p:nvSpPr>
          <p:cNvPr id="3" name="Content Placeholder 2"/>
          <p:cNvSpPr>
            <a:spLocks noGrp="1"/>
          </p:cNvSpPr>
          <p:nvPr>
            <p:ph sz="quarter" idx="1"/>
          </p:nvPr>
        </p:nvSpPr>
        <p:spPr/>
        <p:txBody>
          <a:bodyPr/>
          <a:lstStyle/>
          <a:p>
            <a:r>
              <a:rPr lang="en-US" dirty="0"/>
              <a:t>Write a function called </a:t>
            </a:r>
            <a:r>
              <a:rPr lang="en-US" dirty="0">
                <a:solidFill>
                  <a:srgbClr val="FF0000"/>
                </a:solidFill>
              </a:rPr>
              <a:t>print_title(word)</a:t>
            </a:r>
            <a:r>
              <a:rPr lang="en-US" dirty="0"/>
              <a:t> which takes a string as a parameter and prints the word in a series of lines. Each line of the word is shortened by removing the first and the last character until the word contains no more characters. The left indent is made up of an increasing number of '-' characters. The characters of the word are all in uppercase characters. </a:t>
            </a:r>
          </a:p>
          <a:p>
            <a:r>
              <a:rPr lang="en-US" dirty="0"/>
              <a:t>print_title('marvellous')</a:t>
            </a:r>
          </a:p>
          <a:p>
            <a:endParaRPr lang="en-US" dirty="0" smtClean="0"/>
          </a:p>
          <a:p>
            <a:r>
              <a:rPr lang="en-US" dirty="0" smtClean="0"/>
              <a:t>print_title('fantastic')</a:t>
            </a:r>
            <a:endParaRPr lang="en-US" dirty="0"/>
          </a:p>
          <a:p>
            <a:endParaRPr lang="en-NZ" dirty="0"/>
          </a:p>
        </p:txBody>
      </p:sp>
      <p:sp>
        <p:nvSpPr>
          <p:cNvPr id="5" name="TextBox 4"/>
          <p:cNvSpPr txBox="1"/>
          <p:nvPr/>
        </p:nvSpPr>
        <p:spPr>
          <a:xfrm>
            <a:off x="5791200" y="3893651"/>
            <a:ext cx="1723549" cy="1631216"/>
          </a:xfrm>
          <a:prstGeom prst="rect">
            <a:avLst/>
          </a:prstGeom>
          <a:noFill/>
        </p:spPr>
        <p:txBody>
          <a:bodyPr wrap="none" rtlCol="0">
            <a:spAutoFit/>
          </a:bodyPr>
          <a:lstStyle/>
          <a:p>
            <a:r>
              <a:rPr lang="en-NZ" sz="2000" b="1" dirty="0">
                <a:latin typeface="Courier"/>
              </a:rPr>
              <a:t>MARVELLOUS</a:t>
            </a:r>
          </a:p>
          <a:p>
            <a:r>
              <a:rPr lang="en-NZ" sz="2000" b="1" dirty="0">
                <a:latin typeface="Courier"/>
              </a:rPr>
              <a:t>-ARVELLOU</a:t>
            </a:r>
          </a:p>
          <a:p>
            <a:r>
              <a:rPr lang="en-NZ" sz="2000" b="1" dirty="0">
                <a:latin typeface="Courier"/>
              </a:rPr>
              <a:t>--RVELLO</a:t>
            </a:r>
          </a:p>
          <a:p>
            <a:r>
              <a:rPr lang="en-NZ" sz="2000" b="1" dirty="0">
                <a:latin typeface="Courier"/>
              </a:rPr>
              <a:t>---VELL</a:t>
            </a:r>
          </a:p>
          <a:p>
            <a:r>
              <a:rPr lang="en-NZ" sz="2000" b="1" dirty="0">
                <a:latin typeface="Courier"/>
              </a:rPr>
              <a:t>----</a:t>
            </a:r>
            <a:r>
              <a:rPr lang="en-NZ" sz="2000" b="1" dirty="0" smtClean="0">
                <a:latin typeface="Courier"/>
              </a:rPr>
              <a:t>EL</a:t>
            </a:r>
            <a:endParaRPr lang="en-NZ" sz="2000" b="1" dirty="0">
              <a:latin typeface="Courier"/>
            </a:endParaRPr>
          </a:p>
        </p:txBody>
      </p:sp>
      <p:sp>
        <p:nvSpPr>
          <p:cNvPr id="6" name="TextBox 5"/>
          <p:cNvSpPr txBox="1"/>
          <p:nvPr/>
        </p:nvSpPr>
        <p:spPr>
          <a:xfrm>
            <a:off x="3749070" y="4907696"/>
            <a:ext cx="1569660" cy="1631216"/>
          </a:xfrm>
          <a:prstGeom prst="rect">
            <a:avLst/>
          </a:prstGeom>
          <a:noFill/>
        </p:spPr>
        <p:txBody>
          <a:bodyPr wrap="none" rtlCol="0">
            <a:spAutoFit/>
          </a:bodyPr>
          <a:lstStyle/>
          <a:p>
            <a:r>
              <a:rPr lang="sv-SE" sz="2000" b="1" dirty="0">
                <a:latin typeface="Courier"/>
              </a:rPr>
              <a:t>FANTASTIC</a:t>
            </a:r>
          </a:p>
          <a:p>
            <a:r>
              <a:rPr lang="sv-SE" sz="2000" b="1" dirty="0">
                <a:latin typeface="Courier"/>
              </a:rPr>
              <a:t>-ANTASTI</a:t>
            </a:r>
          </a:p>
          <a:p>
            <a:r>
              <a:rPr lang="sv-SE" sz="2000" b="1" dirty="0">
                <a:latin typeface="Courier"/>
              </a:rPr>
              <a:t>--NTAST</a:t>
            </a:r>
          </a:p>
          <a:p>
            <a:r>
              <a:rPr lang="sv-SE" sz="2000" b="1" dirty="0">
                <a:latin typeface="Courier"/>
              </a:rPr>
              <a:t>---TAS</a:t>
            </a:r>
          </a:p>
          <a:p>
            <a:r>
              <a:rPr lang="sv-SE" sz="2000" b="1" dirty="0">
                <a:latin typeface="Courier"/>
              </a:rPr>
              <a:t>----A</a:t>
            </a:r>
          </a:p>
        </p:txBody>
      </p:sp>
      <p:sp>
        <p:nvSpPr>
          <p:cNvPr id="7" name="Date Placeholder 6"/>
          <p:cNvSpPr>
            <a:spLocks noGrp="1"/>
          </p:cNvSpPr>
          <p:nvPr>
            <p:ph type="dt" sz="half" idx="10"/>
          </p:nvPr>
        </p:nvSpPr>
        <p:spPr/>
        <p:txBody>
          <a:bodyPr/>
          <a:lstStyle/>
          <a:p>
            <a:pPr>
              <a:defRPr/>
            </a:pPr>
            <a:r>
              <a:rPr lang="en-US" smtClean="0"/>
              <a:t>L26</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18612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Algorithm</a:t>
            </a:r>
            <a:endParaRPr lang="en-NZ" dirty="0"/>
          </a:p>
        </p:txBody>
      </p:sp>
      <p:sp>
        <p:nvSpPr>
          <p:cNvPr id="3" name="Content Placeholder 2"/>
          <p:cNvSpPr>
            <a:spLocks noGrp="1"/>
          </p:cNvSpPr>
          <p:nvPr>
            <p:ph sz="quarter" idx="1"/>
          </p:nvPr>
        </p:nvSpPr>
        <p:spPr>
          <a:xfrm>
            <a:off x="152400" y="1219200"/>
            <a:ext cx="8763000" cy="3429000"/>
          </a:xfrm>
        </p:spPr>
        <p:txBody>
          <a:bodyPr>
            <a:normAutofit fontScale="92500" lnSpcReduction="10000"/>
          </a:bodyPr>
          <a:lstStyle/>
          <a:p>
            <a:r>
              <a:rPr lang="en-US" dirty="0" smtClean="0"/>
              <a:t>Parameter: word</a:t>
            </a:r>
          </a:p>
          <a:p>
            <a:pPr lvl="1"/>
            <a:r>
              <a:rPr lang="en-US" dirty="0" smtClean="0"/>
              <a:t>marvellous</a:t>
            </a:r>
          </a:p>
          <a:p>
            <a:pPr lvl="1"/>
            <a:r>
              <a:rPr lang="en-US" dirty="0" smtClean="0"/>
              <a:t>Length of the word: 10</a:t>
            </a:r>
          </a:p>
          <a:p>
            <a:pPr lvl="1"/>
            <a:r>
              <a:rPr lang="en-US" dirty="0" smtClean="0"/>
              <a:t>Number of rows = 5</a:t>
            </a:r>
          </a:p>
          <a:p>
            <a:pPr lvl="1"/>
            <a:r>
              <a:rPr lang="en-US" dirty="0" smtClean="0"/>
              <a:t>1</a:t>
            </a:r>
            <a:r>
              <a:rPr lang="en-US" baseline="30000" dirty="0" smtClean="0"/>
              <a:t>st</a:t>
            </a:r>
            <a:r>
              <a:rPr lang="en-US" dirty="0" smtClean="0"/>
              <a:t> row: zero ‘-’</a:t>
            </a:r>
          </a:p>
          <a:p>
            <a:pPr lvl="1"/>
            <a:r>
              <a:rPr lang="en-US" dirty="0" smtClean="0"/>
              <a:t>2</a:t>
            </a:r>
            <a:r>
              <a:rPr lang="en-US" baseline="30000" dirty="0" smtClean="0"/>
              <a:t>nd</a:t>
            </a:r>
            <a:r>
              <a:rPr lang="en-US" dirty="0" smtClean="0"/>
              <a:t> row: 1 * ‘-’ and 8 letters, index: 1 to 9 (i.e. 10-1)</a:t>
            </a:r>
          </a:p>
          <a:p>
            <a:pPr lvl="1"/>
            <a:r>
              <a:rPr lang="en-US" dirty="0" smtClean="0"/>
              <a:t>3</a:t>
            </a:r>
            <a:r>
              <a:rPr lang="en-US" baseline="30000" dirty="0" smtClean="0"/>
              <a:t>rd</a:t>
            </a:r>
            <a:r>
              <a:rPr lang="en-US" dirty="0" smtClean="0"/>
              <a:t> row: 2 * ‘-’ and 6 letters, index: 2 to 8 (i.e. 10-2)</a:t>
            </a:r>
          </a:p>
          <a:p>
            <a:pPr lvl="1"/>
            <a:r>
              <a:rPr lang="en-US" dirty="0" smtClean="0"/>
              <a:t>4</a:t>
            </a:r>
            <a:r>
              <a:rPr lang="en-US" baseline="30000" dirty="0" smtClean="0"/>
              <a:t>th</a:t>
            </a:r>
            <a:r>
              <a:rPr lang="en-US" dirty="0" smtClean="0"/>
              <a:t> row: 3 * ‘-’ and 4 letters, </a:t>
            </a:r>
            <a:r>
              <a:rPr lang="en-US" dirty="0"/>
              <a:t>index: </a:t>
            </a:r>
            <a:r>
              <a:rPr lang="en-US" dirty="0" smtClean="0"/>
              <a:t>3 </a:t>
            </a:r>
            <a:r>
              <a:rPr lang="en-US" dirty="0"/>
              <a:t>to </a:t>
            </a:r>
            <a:r>
              <a:rPr lang="en-US" dirty="0" smtClean="0"/>
              <a:t>7 </a:t>
            </a:r>
            <a:r>
              <a:rPr lang="en-US" dirty="0"/>
              <a:t>(i.e. </a:t>
            </a:r>
            <a:r>
              <a:rPr lang="en-US" dirty="0" smtClean="0"/>
              <a:t>10-3)</a:t>
            </a:r>
          </a:p>
          <a:p>
            <a:pPr lvl="1"/>
            <a:r>
              <a:rPr lang="en-US" dirty="0" smtClean="0"/>
              <a:t>5</a:t>
            </a:r>
            <a:r>
              <a:rPr lang="en-US" baseline="30000" dirty="0" smtClean="0"/>
              <a:t>th</a:t>
            </a:r>
            <a:r>
              <a:rPr lang="en-US" dirty="0" smtClean="0"/>
              <a:t> row: 4 * ‘-’ and 2 letters</a:t>
            </a:r>
          </a:p>
          <a:p>
            <a:pPr lvl="1"/>
            <a:endParaRPr lang="en-NZ" dirty="0" smtClean="0"/>
          </a:p>
        </p:txBody>
      </p:sp>
      <p:sp>
        <p:nvSpPr>
          <p:cNvPr id="6" name="TextBox 5"/>
          <p:cNvSpPr txBox="1"/>
          <p:nvPr/>
        </p:nvSpPr>
        <p:spPr>
          <a:xfrm>
            <a:off x="6444377" y="1584824"/>
            <a:ext cx="1723549" cy="1631216"/>
          </a:xfrm>
          <a:prstGeom prst="rect">
            <a:avLst/>
          </a:prstGeom>
          <a:noFill/>
        </p:spPr>
        <p:txBody>
          <a:bodyPr wrap="none" rtlCol="0">
            <a:spAutoFit/>
          </a:bodyPr>
          <a:lstStyle/>
          <a:p>
            <a:r>
              <a:rPr lang="en-NZ" sz="2000" b="1" dirty="0">
                <a:latin typeface="Courier"/>
              </a:rPr>
              <a:t>MARVELLOUS</a:t>
            </a:r>
          </a:p>
          <a:p>
            <a:r>
              <a:rPr lang="en-NZ" sz="2000" b="1" dirty="0">
                <a:latin typeface="Courier"/>
              </a:rPr>
              <a:t>-ARVELLOU</a:t>
            </a:r>
          </a:p>
          <a:p>
            <a:r>
              <a:rPr lang="en-NZ" sz="2000" b="1" dirty="0">
                <a:latin typeface="Courier"/>
              </a:rPr>
              <a:t>--RVELLO</a:t>
            </a:r>
          </a:p>
          <a:p>
            <a:r>
              <a:rPr lang="en-NZ" sz="2000" b="1" dirty="0">
                <a:latin typeface="Courier"/>
              </a:rPr>
              <a:t>---VELL</a:t>
            </a:r>
          </a:p>
          <a:p>
            <a:r>
              <a:rPr lang="en-NZ" sz="2000" b="1" dirty="0">
                <a:latin typeface="Courier"/>
              </a:rPr>
              <a:t>----</a:t>
            </a:r>
            <a:r>
              <a:rPr lang="en-NZ" sz="2000" b="1" dirty="0" smtClean="0">
                <a:latin typeface="Courier"/>
              </a:rPr>
              <a:t>EL</a:t>
            </a:r>
            <a:endParaRPr lang="en-NZ" sz="2000" b="1" dirty="0">
              <a:latin typeface="Courier"/>
            </a:endParaRPr>
          </a:p>
        </p:txBody>
      </p:sp>
      <p:sp>
        <p:nvSpPr>
          <p:cNvPr id="7" name="TextBox 6"/>
          <p:cNvSpPr txBox="1"/>
          <p:nvPr/>
        </p:nvSpPr>
        <p:spPr>
          <a:xfrm>
            <a:off x="7574340" y="5218763"/>
            <a:ext cx="1569660" cy="1631216"/>
          </a:xfrm>
          <a:prstGeom prst="rect">
            <a:avLst/>
          </a:prstGeom>
          <a:noFill/>
        </p:spPr>
        <p:txBody>
          <a:bodyPr wrap="none" rtlCol="0">
            <a:spAutoFit/>
          </a:bodyPr>
          <a:lstStyle/>
          <a:p>
            <a:r>
              <a:rPr lang="sv-SE" sz="2000" b="1" dirty="0">
                <a:latin typeface="Courier"/>
              </a:rPr>
              <a:t>FANTASTIC</a:t>
            </a:r>
          </a:p>
          <a:p>
            <a:r>
              <a:rPr lang="sv-SE" sz="2000" b="1" dirty="0">
                <a:latin typeface="Courier"/>
              </a:rPr>
              <a:t>-ANTASTI</a:t>
            </a:r>
          </a:p>
          <a:p>
            <a:r>
              <a:rPr lang="sv-SE" sz="2000" b="1" dirty="0">
                <a:latin typeface="Courier"/>
              </a:rPr>
              <a:t>--NTAST</a:t>
            </a:r>
          </a:p>
          <a:p>
            <a:r>
              <a:rPr lang="sv-SE" sz="2000" b="1" dirty="0">
                <a:latin typeface="Courier"/>
              </a:rPr>
              <a:t>---TAS</a:t>
            </a:r>
          </a:p>
          <a:p>
            <a:r>
              <a:rPr lang="sv-SE" sz="2000" b="1" dirty="0">
                <a:latin typeface="Courier"/>
              </a:rPr>
              <a:t>----A</a:t>
            </a:r>
          </a:p>
        </p:txBody>
      </p:sp>
      <p:sp>
        <p:nvSpPr>
          <p:cNvPr id="4" name="Rectangle 3"/>
          <p:cNvSpPr/>
          <p:nvPr/>
        </p:nvSpPr>
        <p:spPr>
          <a:xfrm>
            <a:off x="3733800" y="4476691"/>
            <a:ext cx="4572000" cy="2246769"/>
          </a:xfrm>
          <a:prstGeom prst="rect">
            <a:avLst/>
          </a:prstGeom>
        </p:spPr>
        <p:txBody>
          <a:bodyPr>
            <a:spAutoFit/>
          </a:bodyPr>
          <a:lstStyle/>
          <a:p>
            <a:pPr lvl="1"/>
            <a:r>
              <a:rPr lang="en-US" sz="2000" dirty="0"/>
              <a:t>Length of the word: </a:t>
            </a:r>
            <a:r>
              <a:rPr lang="en-US" sz="2000" dirty="0" smtClean="0"/>
              <a:t>9</a:t>
            </a:r>
            <a:endParaRPr lang="en-US" sz="2000" dirty="0"/>
          </a:p>
          <a:p>
            <a:pPr lvl="1"/>
            <a:r>
              <a:rPr lang="en-US" sz="2000" dirty="0"/>
              <a:t>Number of rows = 5</a:t>
            </a:r>
          </a:p>
          <a:p>
            <a:pPr lvl="1"/>
            <a:r>
              <a:rPr lang="en-US" sz="2000" dirty="0"/>
              <a:t>1</a:t>
            </a:r>
            <a:r>
              <a:rPr lang="en-US" sz="2000" baseline="30000" dirty="0"/>
              <a:t>st</a:t>
            </a:r>
            <a:r>
              <a:rPr lang="en-US" sz="2000" dirty="0"/>
              <a:t> row: zero ‘-’</a:t>
            </a:r>
          </a:p>
          <a:p>
            <a:pPr lvl="1"/>
            <a:r>
              <a:rPr lang="en-US" sz="2000" dirty="0"/>
              <a:t>2</a:t>
            </a:r>
            <a:r>
              <a:rPr lang="en-US" sz="2000" baseline="30000" dirty="0"/>
              <a:t>nd</a:t>
            </a:r>
            <a:r>
              <a:rPr lang="en-US" sz="2000" dirty="0"/>
              <a:t> row: 1 ‘-’ and </a:t>
            </a:r>
            <a:r>
              <a:rPr lang="en-US" sz="2000" dirty="0" smtClean="0"/>
              <a:t>7 </a:t>
            </a:r>
            <a:r>
              <a:rPr lang="en-US" sz="2000" dirty="0"/>
              <a:t>letters </a:t>
            </a:r>
          </a:p>
          <a:p>
            <a:pPr lvl="1"/>
            <a:r>
              <a:rPr lang="en-US" sz="2000" dirty="0"/>
              <a:t>3</a:t>
            </a:r>
            <a:r>
              <a:rPr lang="en-US" sz="2000" baseline="30000" dirty="0"/>
              <a:t>rd</a:t>
            </a:r>
            <a:r>
              <a:rPr lang="en-US" sz="2000" dirty="0"/>
              <a:t> row: 2 ‘-’ and </a:t>
            </a:r>
            <a:r>
              <a:rPr lang="en-US" sz="2000" dirty="0" smtClean="0"/>
              <a:t>5 </a:t>
            </a:r>
            <a:r>
              <a:rPr lang="en-US" sz="2000" dirty="0"/>
              <a:t>letters</a:t>
            </a:r>
          </a:p>
          <a:p>
            <a:pPr lvl="1"/>
            <a:r>
              <a:rPr lang="en-US" sz="2000" dirty="0"/>
              <a:t>4</a:t>
            </a:r>
            <a:r>
              <a:rPr lang="en-US" sz="2000" baseline="30000" dirty="0"/>
              <a:t>th</a:t>
            </a:r>
            <a:r>
              <a:rPr lang="en-US" sz="2000" dirty="0"/>
              <a:t> row: 3 ‘-’ and </a:t>
            </a:r>
            <a:r>
              <a:rPr lang="en-US" sz="2000" dirty="0" smtClean="0"/>
              <a:t>3 </a:t>
            </a:r>
            <a:r>
              <a:rPr lang="en-US" sz="2000" dirty="0"/>
              <a:t>letters</a:t>
            </a:r>
          </a:p>
          <a:p>
            <a:pPr lvl="1"/>
            <a:r>
              <a:rPr lang="en-US" sz="2000" dirty="0"/>
              <a:t>5</a:t>
            </a:r>
            <a:r>
              <a:rPr lang="en-US" sz="2000" baseline="30000" dirty="0"/>
              <a:t>th</a:t>
            </a:r>
            <a:r>
              <a:rPr lang="en-US" sz="2000" dirty="0"/>
              <a:t> row: 4 ‘-’ and </a:t>
            </a:r>
            <a:r>
              <a:rPr lang="en-US" sz="2000" dirty="0" smtClean="0"/>
              <a:t>1 letter</a:t>
            </a:r>
            <a:endParaRPr lang="en-US" sz="2000" dirty="0"/>
          </a:p>
        </p:txBody>
      </p:sp>
      <p:sp>
        <p:nvSpPr>
          <p:cNvPr id="5" name="Date Placeholder 4"/>
          <p:cNvSpPr>
            <a:spLocks noGrp="1"/>
          </p:cNvSpPr>
          <p:nvPr>
            <p:ph type="dt" sz="half" idx="10"/>
          </p:nvPr>
        </p:nvSpPr>
        <p:spPr/>
        <p:txBody>
          <a:bodyPr/>
          <a:lstStyle/>
          <a:p>
            <a:pPr>
              <a:defRPr/>
            </a:pPr>
            <a:r>
              <a:rPr lang="en-US" smtClean="0"/>
              <a:t>L26</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1569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Python Lists</a:t>
            </a:r>
            <a:endParaRPr lang="en-NZ" dirty="0"/>
          </a:p>
        </p:txBody>
      </p:sp>
      <p:sp>
        <p:nvSpPr>
          <p:cNvPr id="3" name="Content Placeholder 2"/>
          <p:cNvSpPr>
            <a:spLocks noGrp="1"/>
          </p:cNvSpPr>
          <p:nvPr>
            <p:ph sz="quarter" idx="1"/>
          </p:nvPr>
        </p:nvSpPr>
        <p:spPr/>
        <p:txBody>
          <a:bodyPr/>
          <a:lstStyle/>
          <a:p>
            <a:r>
              <a:rPr lang="en-US" dirty="0"/>
              <a:t>Complete the </a:t>
            </a:r>
            <a:r>
              <a:rPr lang="en-US" dirty="0">
                <a:solidFill>
                  <a:srgbClr val="FF0000"/>
                </a:solidFill>
              </a:rPr>
              <a:t>convert_first_letter()</a:t>
            </a:r>
            <a:r>
              <a:rPr lang="en-US" dirty="0"/>
              <a:t> function which is passed a list of names as a parameter.  The function changes the first letter of each name in the list to uppercase, leaving the rest of the name unchanged.  You can assume that each element of the list contains at least one character. </a:t>
            </a:r>
            <a:endParaRPr lang="en-US" dirty="0" smtClean="0"/>
          </a:p>
          <a:p>
            <a:endParaRPr lang="en-US" dirty="0" smtClean="0"/>
          </a:p>
          <a:p>
            <a:endParaRPr lang="en-US" dirty="0"/>
          </a:p>
          <a:p>
            <a:endParaRPr lang="en-US" dirty="0"/>
          </a:p>
          <a:p>
            <a:r>
              <a:rPr lang="en-US" dirty="0" smtClean="0"/>
              <a:t>Common mistake: for-each loop &lt;- DO NOT USE</a:t>
            </a:r>
            <a:endParaRPr lang="en-NZ" dirty="0"/>
          </a:p>
        </p:txBody>
      </p:sp>
      <p:sp>
        <p:nvSpPr>
          <p:cNvPr id="5" name="Text Box 9"/>
          <p:cNvSpPr txBox="1">
            <a:spLocks noChangeArrowheads="1"/>
          </p:cNvSpPr>
          <p:nvPr/>
        </p:nvSpPr>
        <p:spPr bwMode="auto">
          <a:xfrm>
            <a:off x="3021609" y="3505200"/>
            <a:ext cx="5867400" cy="661720"/>
          </a:xfrm>
          <a:prstGeom prst="rect">
            <a:avLst/>
          </a:prstGeom>
          <a:solidFill>
            <a:schemeClr val="bg1">
              <a:lumMod val="9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600" b="1" dirty="0">
                <a:solidFill>
                  <a:srgbClr val="000090"/>
                </a:solidFill>
                <a:latin typeface="Courier"/>
                <a:cs typeface="Courier"/>
              </a:rPr>
              <a:t>1. names: ['karl', 'Orlando', 'carlo', 'zAC']</a:t>
            </a:r>
          </a:p>
          <a:p>
            <a:pPr>
              <a:buNone/>
            </a:pPr>
            <a:r>
              <a:rPr lang="en-US" sz="1600" b="1" dirty="0">
                <a:solidFill>
                  <a:srgbClr val="000090"/>
                </a:solidFill>
                <a:latin typeface="Courier"/>
                <a:cs typeface="Courier"/>
              </a:rPr>
              <a:t>2. names: ['Karl', 'Orlando', 'Carlo', 'ZAC']</a:t>
            </a:r>
            <a:endParaRPr lang="en-NZ" sz="1600" b="1" dirty="0">
              <a:solidFill>
                <a:srgbClr val="000090"/>
              </a:solidFill>
              <a:latin typeface="Courier"/>
              <a:cs typeface="Courier"/>
            </a:endParaRPr>
          </a:p>
        </p:txBody>
      </p:sp>
      <p:sp>
        <p:nvSpPr>
          <p:cNvPr id="6" name="TextBox 5"/>
          <p:cNvSpPr txBox="1"/>
          <p:nvPr/>
        </p:nvSpPr>
        <p:spPr>
          <a:xfrm>
            <a:off x="590928" y="5094270"/>
            <a:ext cx="5724644" cy="707886"/>
          </a:xfrm>
          <a:prstGeom prst="rect">
            <a:avLst/>
          </a:prstGeom>
          <a:noFill/>
        </p:spPr>
        <p:txBody>
          <a:bodyPr wrap="none" rtlCol="0">
            <a:spAutoFit/>
          </a:bodyPr>
          <a:lstStyle/>
          <a:p>
            <a:r>
              <a:rPr lang="sv-SE" sz="2000" b="1" dirty="0" smtClean="0">
                <a:latin typeface="Courier"/>
              </a:rPr>
              <a:t>for word in names_list:</a:t>
            </a:r>
          </a:p>
          <a:p>
            <a:r>
              <a:rPr lang="sv-SE" sz="2000" b="1" dirty="0">
                <a:latin typeface="Courier"/>
              </a:rPr>
              <a:t> </a:t>
            </a:r>
            <a:r>
              <a:rPr lang="sv-SE" sz="2000" b="1" dirty="0" smtClean="0">
                <a:latin typeface="Courier"/>
              </a:rPr>
              <a:t>  word = word[0].upper() + word[1:]</a:t>
            </a:r>
            <a:endParaRPr lang="sv-SE" sz="2000" b="1" dirty="0">
              <a:latin typeface="Courier"/>
            </a:endParaRPr>
          </a:p>
        </p:txBody>
      </p:sp>
      <p:pic>
        <p:nvPicPr>
          <p:cNvPr id="8" name="Picture 7" descr="The Green Man Diary: When, why, what &amp; h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163" y="4699300"/>
            <a:ext cx="1497825" cy="1497825"/>
          </a:xfrm>
          <a:prstGeom prst="rect">
            <a:avLst/>
          </a:prstGeom>
        </p:spPr>
      </p:pic>
      <p:sp>
        <p:nvSpPr>
          <p:cNvPr id="7" name="Date Placeholder 6"/>
          <p:cNvSpPr>
            <a:spLocks noGrp="1"/>
          </p:cNvSpPr>
          <p:nvPr>
            <p:ph type="dt" sz="half" idx="10"/>
          </p:nvPr>
        </p:nvSpPr>
        <p:spPr/>
        <p:txBody>
          <a:bodyPr/>
          <a:lstStyle/>
          <a:p>
            <a:pPr>
              <a:defRPr/>
            </a:pPr>
            <a:r>
              <a:rPr lang="en-US" smtClean="0"/>
              <a:t>L26</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33052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Python Lists</a:t>
            </a:r>
            <a:endParaRPr lang="en-NZ" dirty="0"/>
          </a:p>
        </p:txBody>
      </p:sp>
      <p:sp>
        <p:nvSpPr>
          <p:cNvPr id="3" name="Content Placeholder 2"/>
          <p:cNvSpPr>
            <a:spLocks noGrp="1"/>
          </p:cNvSpPr>
          <p:nvPr>
            <p:ph sz="quarter" idx="1"/>
          </p:nvPr>
        </p:nvSpPr>
        <p:spPr/>
        <p:txBody>
          <a:bodyPr/>
          <a:lstStyle/>
          <a:p>
            <a:r>
              <a:rPr lang="en-US" dirty="0"/>
              <a:t>write a function called </a:t>
            </a:r>
            <a:r>
              <a:rPr lang="en-US" dirty="0">
                <a:solidFill>
                  <a:srgbClr val="FF0000"/>
                </a:solidFill>
              </a:rPr>
              <a:t>sum_over(a_list_of_lists, target)</a:t>
            </a:r>
            <a:r>
              <a:rPr lang="en-US" dirty="0"/>
              <a:t> which takes a list of integer lists and an integer as parameters, and returns the sum of all entries in the parameter list of lists which are greater than a specified amount, target. </a:t>
            </a:r>
            <a:endParaRPr lang="en-NZ" dirty="0"/>
          </a:p>
        </p:txBody>
      </p:sp>
      <p:sp>
        <p:nvSpPr>
          <p:cNvPr id="5" name="Rectangle 4"/>
          <p:cNvSpPr/>
          <p:nvPr/>
        </p:nvSpPr>
        <p:spPr>
          <a:xfrm>
            <a:off x="136358" y="3048000"/>
            <a:ext cx="8443322" cy="923330"/>
          </a:xfrm>
          <a:prstGeom prst="rect">
            <a:avLst/>
          </a:prstGeom>
        </p:spPr>
        <p:txBody>
          <a:bodyPr wrap="square">
            <a:spAutoFit/>
          </a:bodyPr>
          <a:lstStyle/>
          <a:p>
            <a:r>
              <a:rPr lang="en-US" b="1" dirty="0">
                <a:latin typeface="Courier"/>
                <a:ea typeface="Times New Roman" panose="02020603050405020304" pitchFamily="18" charset="0"/>
              </a:rPr>
              <a:t>the_list = [[2, 4, 16, 80, 27], [1, 4, 120, 18, 7], </a:t>
            </a:r>
            <a:endParaRPr lang="en-US" b="1" dirty="0" smtClean="0">
              <a:latin typeface="Courier"/>
              <a:ea typeface="Times New Roman" panose="02020603050405020304" pitchFamily="18" charset="0"/>
            </a:endParaRPr>
          </a:p>
          <a:p>
            <a:r>
              <a:rPr lang="en-US" b="1" dirty="0">
                <a:latin typeface="Courier"/>
                <a:ea typeface="Times New Roman" panose="02020603050405020304" pitchFamily="18" charset="0"/>
              </a:rPr>
              <a:t> </a:t>
            </a:r>
            <a:r>
              <a:rPr lang="en-US" b="1" dirty="0" smtClean="0">
                <a:latin typeface="Courier"/>
                <a:ea typeface="Times New Roman" panose="02020603050405020304" pitchFamily="18" charset="0"/>
              </a:rPr>
              <a:t>                               [</a:t>
            </a:r>
            <a:r>
              <a:rPr lang="en-US" b="1" dirty="0">
                <a:latin typeface="Courier"/>
                <a:ea typeface="Times New Roman" panose="02020603050405020304" pitchFamily="18" charset="0"/>
              </a:rPr>
              <a:t>20, 14, 70, 8, 130]]</a:t>
            </a:r>
          </a:p>
          <a:p>
            <a:r>
              <a:rPr lang="en-US" b="1" dirty="0">
                <a:latin typeface="Courier"/>
                <a:ea typeface="Times New Roman" panose="02020603050405020304" pitchFamily="18" charset="0"/>
              </a:rPr>
              <a:t>print(sum_over(the_list, 50))</a:t>
            </a:r>
          </a:p>
        </p:txBody>
      </p:sp>
      <p:sp>
        <p:nvSpPr>
          <p:cNvPr id="6" name="TextBox 5"/>
          <p:cNvSpPr txBox="1"/>
          <p:nvPr/>
        </p:nvSpPr>
        <p:spPr>
          <a:xfrm>
            <a:off x="4428697" y="4237166"/>
            <a:ext cx="3018775" cy="646331"/>
          </a:xfrm>
          <a:prstGeom prst="rect">
            <a:avLst/>
          </a:prstGeom>
          <a:noFill/>
        </p:spPr>
        <p:txBody>
          <a:bodyPr wrap="none" rtlCol="0">
            <a:spAutoFit/>
          </a:bodyPr>
          <a:lstStyle/>
          <a:p>
            <a:r>
              <a:rPr lang="sv-SE" b="1" dirty="0" smtClean="0">
                <a:latin typeface="Courier"/>
              </a:rPr>
              <a:t>400 </a:t>
            </a:r>
          </a:p>
          <a:p>
            <a:r>
              <a:rPr lang="sv-SE" b="1" dirty="0" smtClean="0">
                <a:latin typeface="Courier"/>
              </a:rPr>
              <a:t>(i.e.</a:t>
            </a:r>
            <a:r>
              <a:rPr lang="en-US" dirty="0" smtClean="0"/>
              <a:t>80 </a:t>
            </a:r>
            <a:r>
              <a:rPr lang="en-US" dirty="0"/>
              <a:t>+ 120 + 70 + 130 </a:t>
            </a:r>
            <a:r>
              <a:rPr lang="sv-SE" b="1" dirty="0" smtClean="0">
                <a:latin typeface="Courier"/>
              </a:rPr>
              <a:t> </a:t>
            </a:r>
            <a:endParaRPr lang="sv-SE" b="1" dirty="0">
              <a:latin typeface="Courier"/>
            </a:endParaRPr>
          </a:p>
        </p:txBody>
      </p:sp>
      <p:sp>
        <p:nvSpPr>
          <p:cNvPr id="7" name="Rectangle 6"/>
          <p:cNvSpPr/>
          <p:nvPr/>
        </p:nvSpPr>
        <p:spPr>
          <a:xfrm>
            <a:off x="136358" y="5257800"/>
            <a:ext cx="4320413" cy="369332"/>
          </a:xfrm>
          <a:prstGeom prst="rect">
            <a:avLst/>
          </a:prstGeom>
        </p:spPr>
        <p:txBody>
          <a:bodyPr wrap="none">
            <a:spAutoFit/>
          </a:bodyPr>
          <a:lstStyle/>
          <a:p>
            <a:r>
              <a:rPr lang="en-US" b="1" dirty="0">
                <a:latin typeface="Courier"/>
                <a:ea typeface="Times New Roman" panose="02020603050405020304" pitchFamily="18" charset="0"/>
              </a:rPr>
              <a:t>print(sum_over(the_list, </a:t>
            </a:r>
            <a:r>
              <a:rPr lang="en-US" b="1" dirty="0" smtClean="0">
                <a:latin typeface="Courier"/>
                <a:ea typeface="Times New Roman" panose="02020603050405020304" pitchFamily="18" charset="0"/>
              </a:rPr>
              <a:t>100))</a:t>
            </a:r>
            <a:endParaRPr lang="en-US" b="1" dirty="0">
              <a:latin typeface="Courier"/>
              <a:ea typeface="Times New Roman" panose="02020603050405020304" pitchFamily="18" charset="0"/>
            </a:endParaRPr>
          </a:p>
        </p:txBody>
      </p:sp>
      <p:sp>
        <p:nvSpPr>
          <p:cNvPr id="8" name="TextBox 7"/>
          <p:cNvSpPr txBox="1"/>
          <p:nvPr/>
        </p:nvSpPr>
        <p:spPr>
          <a:xfrm>
            <a:off x="4456771" y="5476964"/>
            <a:ext cx="2032929" cy="646331"/>
          </a:xfrm>
          <a:prstGeom prst="rect">
            <a:avLst/>
          </a:prstGeom>
          <a:noFill/>
        </p:spPr>
        <p:txBody>
          <a:bodyPr wrap="none" rtlCol="0">
            <a:spAutoFit/>
          </a:bodyPr>
          <a:lstStyle/>
          <a:p>
            <a:r>
              <a:rPr lang="sv-SE" b="1" dirty="0" smtClean="0">
                <a:latin typeface="Courier"/>
              </a:rPr>
              <a:t>250 </a:t>
            </a:r>
          </a:p>
          <a:p>
            <a:r>
              <a:rPr lang="sv-SE" b="1" dirty="0" smtClean="0">
                <a:latin typeface="Courier"/>
              </a:rPr>
              <a:t>(i.e.</a:t>
            </a:r>
            <a:r>
              <a:rPr lang="en-US" dirty="0"/>
              <a:t> 120 + 130 </a:t>
            </a:r>
            <a:r>
              <a:rPr lang="en-US" dirty="0" smtClean="0"/>
              <a:t>)</a:t>
            </a:r>
            <a:endParaRPr lang="sv-SE" b="1" dirty="0">
              <a:latin typeface="Courier"/>
            </a:endParaRPr>
          </a:p>
        </p:txBody>
      </p:sp>
      <p:sp>
        <p:nvSpPr>
          <p:cNvPr id="9" name="Date Placeholder 8"/>
          <p:cNvSpPr>
            <a:spLocks noGrp="1"/>
          </p:cNvSpPr>
          <p:nvPr>
            <p:ph type="dt" sz="half" idx="10"/>
          </p:nvPr>
        </p:nvSpPr>
        <p:spPr/>
        <p:txBody>
          <a:bodyPr/>
          <a:lstStyle/>
          <a:p>
            <a:pPr>
              <a:defRPr/>
            </a:pPr>
            <a:r>
              <a:rPr lang="en-US" smtClean="0"/>
              <a:t>L26</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86774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Algorithm</a:t>
            </a:r>
            <a:endParaRPr lang="en-NZ" dirty="0"/>
          </a:p>
        </p:txBody>
      </p:sp>
      <p:sp>
        <p:nvSpPr>
          <p:cNvPr id="3" name="Content Placeholder 2"/>
          <p:cNvSpPr>
            <a:spLocks noGrp="1"/>
          </p:cNvSpPr>
          <p:nvPr>
            <p:ph sz="quarter" idx="1"/>
          </p:nvPr>
        </p:nvSpPr>
        <p:spPr>
          <a:xfrm>
            <a:off x="152400" y="1219200"/>
            <a:ext cx="8763000" cy="2254251"/>
          </a:xfrm>
        </p:spPr>
        <p:txBody>
          <a:bodyPr>
            <a:normAutofit/>
          </a:bodyPr>
          <a:lstStyle/>
          <a:p>
            <a:r>
              <a:rPr lang="en-US" dirty="0" smtClean="0"/>
              <a:t>Parameter: list_of_lists</a:t>
            </a:r>
            <a:endParaRPr lang="en-NZ" dirty="0" smtClean="0"/>
          </a:p>
        </p:txBody>
      </p:sp>
      <p:graphicFrame>
        <p:nvGraphicFramePr>
          <p:cNvPr id="9" name="Diagram 8"/>
          <p:cNvGraphicFramePr/>
          <p:nvPr>
            <p:extLst>
              <p:ext uri="{D42A27DB-BD31-4B8C-83A1-F6EECF244321}">
                <p14:modId xmlns:p14="http://schemas.microsoft.com/office/powerpoint/2010/main" val="2065103113"/>
              </p:ext>
            </p:extLst>
          </p:nvPr>
        </p:nvGraphicFramePr>
        <p:xfrm>
          <a:off x="838200" y="1828800"/>
          <a:ext cx="7924800"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pPr>
              <a:defRPr/>
            </a:pPr>
            <a:r>
              <a:rPr lang="en-US" smtClean="0"/>
              <a:t>L26</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220841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eme1" id="{027B4790-0538-46BC-87C9-E1796ACCBA08}" vid="{9C9D73C1-9584-4A05-8262-EC3B1FC791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Theme1</Template>
  <TotalTime>14276</TotalTime>
  <Words>1738</Words>
  <Application>Microsoft Office PowerPoint</Application>
  <PresentationFormat>On-screen Show (4:3)</PresentationFormat>
  <Paragraphs>263</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Bookman Old Style</vt:lpstr>
      <vt:lpstr>Calibri</vt:lpstr>
      <vt:lpstr>Courier</vt:lpstr>
      <vt:lpstr>Gill Sans MT</vt:lpstr>
      <vt:lpstr>Tahoma</vt:lpstr>
      <vt:lpstr>Times New Roman</vt:lpstr>
      <vt:lpstr>Wingdings</vt:lpstr>
      <vt:lpstr>Wingdings 3</vt:lpstr>
      <vt:lpstr>Theme1</vt:lpstr>
      <vt:lpstr>COMPSCI 101 Principles of Programming</vt:lpstr>
      <vt:lpstr>2020 S0 Test2 </vt:lpstr>
      <vt:lpstr>Topics</vt:lpstr>
      <vt:lpstr>Details</vt:lpstr>
      <vt:lpstr>Q1: String manipulation </vt:lpstr>
      <vt:lpstr>Algorithm</vt:lpstr>
      <vt:lpstr>Q2: Python Lists</vt:lpstr>
      <vt:lpstr>Q3: Python Lists</vt:lpstr>
      <vt:lpstr>Algorithm</vt:lpstr>
      <vt:lpstr>Q4: Python Tuples -</vt:lpstr>
      <vt:lpstr>Q5: Python dictionaries</vt:lpstr>
      <vt:lpstr>PowerPoint Presentation</vt:lpstr>
      <vt:lpstr>Algorithm</vt:lpstr>
      <vt:lpstr>Q6: File Reading</vt:lpstr>
      <vt:lpstr>Q7: Print pyramid</vt:lpstr>
      <vt:lpstr>Check the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Angela Chang</cp:lastModifiedBy>
  <cp:revision>731</cp:revision>
  <cp:lastPrinted>2017-06-01T23:18:48Z</cp:lastPrinted>
  <dcterms:created xsi:type="dcterms:W3CDTF">2006-08-16T00:00:00Z</dcterms:created>
  <dcterms:modified xsi:type="dcterms:W3CDTF">2020-01-31T00:27:29Z</dcterms:modified>
</cp:coreProperties>
</file>