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Major Incident Report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Event: Ini adalah sebuah event baru lagi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Dampak: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Ini adalah sebuah dampak yangberbeda lagi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Kronologis Kejadian</a:t>
            </a:r>
            <a:endParaRPr lang="en-US" sz="2400" dirty="0"/>
          </a:p>
        </p:txBody>
      </p:sp>
      <p:graphicFrame>
        <p:nvGraphicFramePr>
          <p:cNvPr id="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822960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7315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Waktu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Kegiatan / Temuan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13:14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Sebuah kejadian yang terjadi pada 13.14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13:15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Sebuah kejadian yang terjadi pada 13.15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23:57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Ini adalah sebuah kejadian yang terjadi 3 menit sebelum tengah malam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23:58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Sebuah teriakan : mayday! mayday! mayday! mayday! mayday! mayday! mayday! mayday! mayday! mayday! mayday! mayday!mayday! mayday! mayday! mayday! mayday! mayday!mayday! mayday! mayday! mayday! mayday! mayday!mayday! mayday! mayday! mayday! mayday! mayday!mayday! mayday! mayday! mayday! mayday! mayday!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23:59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tidur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2025-08-17T09:32:10Z</dcterms:created>
  <dcterms:modified xsi:type="dcterms:W3CDTF">2025-08-17T09:32:10Z</dcterms:modified>
</cp:coreProperties>
</file>