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Major Incident Report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Event: Kendala transaksi GoPay pada Mbank dan Wondr (intermittent) (VERSI 2)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Dampak: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Peningkatan kegagalan transaksi GoPay pada Mbank dan Wondr (intermittent)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Peningkatan response time API gateway internal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Kronologis Kejadian</a:t>
            </a:r>
            <a:endParaRPr lang="en-US" sz="24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7315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Waktu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Kegiatan / Temuan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16:41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Mulai terjadi intermittent error pada transaksi top up GoPay.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17:48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Dilakukan pengecekan konektivitas ke `https://snap.gopayapi.com`. Ping dari intranet resolve ke IP publik **149.129.193.126**. Ping dari router internet ke IP tersebut berjalan normal.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18:12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Layanan top up GoPay ditutup sementara. Banyak laporan dari nasabah ke CXC bahwa top up GoPay gagal, namun saldo rekening tetap terdebet.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18:17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Dari 10 percobaan `HTTP POST` ke `gopay-topup/out/money/topup`, respon yang diterima **500 Internal Server Error** pada server `BNI_PROD_03` dan `BNI_PROD_01`.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18:33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Tim bisnis GoPay berhasil dihubungi. Saat ini sedang mencoba menghubungi tim teknis GoPay untuk segera bergabung di War Room.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12700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2025-08-16T04:59:38Z</dcterms:created>
  <dcterms:modified xsi:type="dcterms:W3CDTF">2025-08-16T04:59:38Z</dcterms:modified>
</cp:coreProperties>
</file>