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7" autoAdjust="0"/>
    <p:restoredTop sz="94660"/>
  </p:normalViewPr>
  <p:slideViewPr>
    <p:cSldViewPr>
      <p:cViewPr>
        <p:scale>
          <a:sx n="110" d="100"/>
          <a:sy n="110" d="100"/>
        </p:scale>
        <p:origin x="-197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42405-6F05-4D49-B97F-3E6B3D78350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B86D6-0845-4B3B-86D5-E7C0EE7A64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42405-6F05-4D49-B97F-3E6B3D78350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B86D6-0845-4B3B-86D5-E7C0EE7A6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42405-6F05-4D49-B97F-3E6B3D78350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B86D6-0845-4B3B-86D5-E7C0EE7A6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42405-6F05-4D49-B97F-3E6B3D78350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B86D6-0845-4B3B-86D5-E7C0EE7A6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42405-6F05-4D49-B97F-3E6B3D78350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B86D6-0845-4B3B-86D5-E7C0EE7A64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42405-6F05-4D49-B97F-3E6B3D78350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B86D6-0845-4B3B-86D5-E7C0EE7A6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42405-6F05-4D49-B97F-3E6B3D78350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B86D6-0845-4B3B-86D5-E7C0EE7A6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42405-6F05-4D49-B97F-3E6B3D78350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B86D6-0845-4B3B-86D5-E7C0EE7A6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42405-6F05-4D49-B97F-3E6B3D78350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B86D6-0845-4B3B-86D5-E7C0EE7A64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42405-6F05-4D49-B97F-3E6B3D78350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B86D6-0845-4B3B-86D5-E7C0EE7A6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42405-6F05-4D49-B97F-3E6B3D78350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B86D6-0845-4B3B-86D5-E7C0EE7A64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0842405-6F05-4D49-B97F-3E6B3D78350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72B86D6-0845-4B3B-86D5-E7C0EE7A64F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stasie/WFCTSI-Publi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WFCTSI R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8382000" cy="4419600"/>
          </a:xfrm>
        </p:spPr>
        <p:txBody>
          <a:bodyPr>
            <a:normAutofit/>
          </a:bodyPr>
          <a:lstStyle/>
          <a:p>
            <a:pPr marL="541782" indent="-514350"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github.com/bostasie/WFCTSI-Public</a:t>
            </a:r>
            <a:r>
              <a:rPr lang="en-US" dirty="0" smtClean="0"/>
              <a:t> </a:t>
            </a:r>
            <a:endParaRPr lang="en-US" dirty="0" smtClean="0"/>
          </a:p>
          <a:p>
            <a:pPr marL="541782" indent="-514350">
              <a:buAutoNum type="arabicPeriod"/>
            </a:pPr>
            <a:r>
              <a:rPr lang="en-US" dirty="0" smtClean="0"/>
              <a:t>Download </a:t>
            </a:r>
            <a:r>
              <a:rPr lang="en-US" dirty="0" smtClean="0"/>
              <a:t>tar.gz file (the R package) to local </a:t>
            </a:r>
            <a:r>
              <a:rPr lang="en-US" dirty="0" smtClean="0"/>
              <a:t>repository</a:t>
            </a:r>
            <a:endParaRPr lang="en-US" dirty="0" smtClean="0"/>
          </a:p>
          <a:p>
            <a:pPr marL="541782" indent="-514350">
              <a:buAutoNum type="arabicPeriod"/>
            </a:pPr>
            <a:r>
              <a:rPr lang="en-US" dirty="0" smtClean="0"/>
              <a:t>Open R or R Studio</a:t>
            </a:r>
          </a:p>
          <a:p>
            <a:pPr marL="541782" indent="-514350">
              <a:buAutoNum type="arabicPeriod"/>
            </a:pPr>
            <a:r>
              <a:rPr lang="en-US" dirty="0" smtClean="0"/>
              <a:t>Use R code or GUI interface in R to install package</a:t>
            </a:r>
          </a:p>
          <a:p>
            <a:r>
              <a:rPr lang="en-US" dirty="0" smtClean="0"/>
              <a:t>	a. R code: insert your file path in “</a:t>
            </a:r>
            <a:r>
              <a:rPr lang="en-US" dirty="0" err="1" smtClean="0"/>
              <a:t>path_to_file</a:t>
            </a:r>
            <a:r>
              <a:rPr lang="en-US" dirty="0" smtClean="0"/>
              <a:t>”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install.packages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path_to_file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repos = NULL, type="source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</a:t>
            </a:r>
          </a:p>
          <a:p>
            <a:r>
              <a:rPr lang="en-US" dirty="0" smtClean="0"/>
              <a:t>	b. Use R Studio Icons:</a:t>
            </a:r>
          </a:p>
          <a:p>
            <a:r>
              <a:rPr lang="en-US" dirty="0"/>
              <a:t>	</a:t>
            </a:r>
            <a:r>
              <a:rPr lang="en-US" dirty="0" smtClean="0"/>
              <a:t>	See next page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3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9" b="29912"/>
          <a:stretch/>
        </p:blipFill>
        <p:spPr bwMode="auto">
          <a:xfrm>
            <a:off x="1066800" y="1866900"/>
            <a:ext cx="7162800" cy="4192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0" y="152400"/>
            <a:ext cx="7696200" cy="17145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indent="0">
              <a:buNone/>
            </a:pPr>
            <a:r>
              <a:rPr lang="en-US" sz="2800" dirty="0" smtClean="0"/>
              <a:t>    </a:t>
            </a:r>
          </a:p>
          <a:p>
            <a:pPr marL="27432" indent="0">
              <a:buNone/>
            </a:pPr>
            <a:r>
              <a:rPr lang="en-US" sz="2800" dirty="0" smtClean="0"/>
              <a:t>     Select “Package Archive File (.zip; tar.gz)” from  “Install from” drop down</a:t>
            </a:r>
            <a:endParaRPr lang="en-US" sz="2800" dirty="0"/>
          </a:p>
          <a:p>
            <a:pPr marL="301752" lvl="1" indent="0">
              <a:buNone/>
            </a:pPr>
            <a:r>
              <a:rPr lang="en-US" dirty="0" smtClean="0"/>
              <a:t>Select “Browse” and choose the repository in which your tar.gz file is stored</a:t>
            </a:r>
          </a:p>
          <a:p>
            <a:pPr marL="301752" lvl="1" indent="0">
              <a:buNone/>
            </a:pPr>
            <a:r>
              <a:rPr lang="en-US" dirty="0" smtClean="0"/>
              <a:t>(“</a:t>
            </a:r>
            <a:r>
              <a:rPr lang="en-US" dirty="0"/>
              <a:t>Install to Library” is just your local R library.  No need to modify</a:t>
            </a:r>
            <a:r>
              <a:rPr lang="en-US" dirty="0" smtClean="0"/>
              <a:t>)</a:t>
            </a:r>
          </a:p>
          <a:p>
            <a:pPr marL="301752" lvl="1" indent="0">
              <a:buNone/>
            </a:pPr>
            <a:r>
              <a:rPr lang="en-US" dirty="0" smtClean="0"/>
              <a:t>Select “Install”  </a:t>
            </a:r>
          </a:p>
          <a:p>
            <a:pPr marL="301752" lvl="1" indent="0">
              <a:buNone/>
            </a:pPr>
            <a:r>
              <a:rPr lang="en-US" dirty="0" smtClean="0"/>
              <a:t>Once installed, call the library with R code:  library(WFCTSI)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8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" t="3490" b="20791"/>
          <a:stretch/>
        </p:blipFill>
        <p:spPr bwMode="auto">
          <a:xfrm>
            <a:off x="1524000" y="1828800"/>
            <a:ext cx="6934200" cy="46189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62000" y="152400"/>
            <a:ext cx="7543800" cy="1524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indent="0">
              <a:buNone/>
            </a:pPr>
            <a:r>
              <a:rPr lang="en-US" sz="2800" dirty="0" smtClean="0"/>
              <a:t>   Select </a:t>
            </a:r>
            <a:r>
              <a:rPr lang="en-US" sz="2800" dirty="0"/>
              <a:t>“tools” and drop down to “install packages” </a:t>
            </a:r>
          </a:p>
          <a:p>
            <a:pPr marL="301752" lvl="1" indent="0">
              <a:buNone/>
            </a:pPr>
            <a:r>
              <a:rPr lang="en-US" dirty="0" smtClean="0"/>
              <a:t>OR</a:t>
            </a:r>
          </a:p>
          <a:p>
            <a:pPr marL="301752" lvl="1" indent="0">
              <a:buNone/>
            </a:pPr>
            <a:r>
              <a:rPr lang="en-US" dirty="0" smtClean="0"/>
              <a:t>Select “Packages” and select “Install”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804307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91100" y="4572000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24500" y="4457700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92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242</TotalTime>
  <Words>124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Installing WFCTSI R Package</vt:lpstr>
      <vt:lpstr>PowerPoint Presentation</vt:lpstr>
      <vt:lpstr>PowerPoint Presentation</vt:lpstr>
    </vt:vector>
  </TitlesOfParts>
  <Company>WFUHS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WFCTSI R Package</dc:title>
  <dc:creator>WFBMC</dc:creator>
  <cp:lastModifiedBy>WFBMC</cp:lastModifiedBy>
  <cp:revision>4</cp:revision>
  <dcterms:created xsi:type="dcterms:W3CDTF">2017-03-07T19:42:51Z</dcterms:created>
  <dcterms:modified xsi:type="dcterms:W3CDTF">2017-03-15T15:08:15Z</dcterms:modified>
</cp:coreProperties>
</file>