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B7E106A-3076-4081-9BE1-0CA8939742E2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C689E6FD-9B11-4ED6-8B64-3837FAEC58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6B7E106A-3076-4081-9BE1-0CA8939742E2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C689E6FD-9B11-4ED6-8B64-3837FAEC58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6B7E106A-3076-4081-9BE1-0CA8939742E2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C689E6FD-9B11-4ED6-8B64-3837FAEC58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6B7E106A-3076-4081-9BE1-0CA8939742E2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689E6FD-9B11-4ED6-8B64-3837FAEC58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6B7E106A-3076-4081-9BE1-0CA8939742E2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C689E6FD-9B11-4ED6-8B64-3837FAEC58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6B7E106A-3076-4081-9BE1-0CA8939742E2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C689E6FD-9B11-4ED6-8B64-3837FAEC58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6B7E106A-3076-4081-9BE1-0CA8939742E2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C689E6FD-9B11-4ED6-8B64-3837FAEC58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6B7E106A-3076-4081-9BE1-0CA8939742E2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C689E6FD-9B11-4ED6-8B64-3837FAEC58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6B7E106A-3076-4081-9BE1-0CA8939742E2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C689E6FD-9B11-4ED6-8B64-3837FAEC58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6B7E106A-3076-4081-9BE1-0CA8939742E2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C689E6FD-9B11-4ED6-8B64-3837FAEC58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6B7E106A-3076-4081-9BE1-0CA8939742E2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C689E6FD-9B11-4ED6-8B64-3837FAEC58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6B7E106A-3076-4081-9BE1-0CA8939742E2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E6FD-9B11-4ED6-8B64-3837FAEC58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/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TW" dirty="0"/>
              <a:t>聲音節奏遊戲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資工</a:t>
            </a:r>
            <a:r>
              <a:rPr lang="zh-TW" altLang="en-US" dirty="0" smtClean="0"/>
              <a:t>四 王　凡</a:t>
            </a:r>
            <a:endParaRPr lang="en-US" altLang="zh-TW" dirty="0" smtClean="0"/>
          </a:p>
          <a:p>
            <a:r>
              <a:rPr lang="zh-TW" altLang="en-US" dirty="0"/>
              <a:t>資工</a:t>
            </a:r>
            <a:r>
              <a:rPr lang="zh-TW" altLang="en-US" dirty="0" smtClean="0"/>
              <a:t>四 黃冠豪</a:t>
            </a:r>
            <a:endParaRPr lang="en-US" altLang="zh-TW" dirty="0" smtClean="0"/>
          </a:p>
          <a:p>
            <a:r>
              <a:rPr lang="zh-TW" altLang="en-US" dirty="0"/>
              <a:t>資工</a:t>
            </a:r>
            <a:r>
              <a:rPr lang="zh-TW" altLang="en-US" dirty="0" smtClean="0"/>
              <a:t>四 江建德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87966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 rot="995224">
            <a:off x="-881984" y="965523"/>
            <a:ext cx="5064953" cy="868785"/>
          </a:xfrm>
        </p:spPr>
        <p:txBody>
          <a:bodyPr/>
          <a:lstStyle/>
          <a:p>
            <a:pPr algn="ctr"/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995936" y="620688"/>
            <a:ext cx="4658735" cy="5077623"/>
          </a:xfrm>
        </p:spPr>
        <p:txBody>
          <a:bodyPr/>
          <a:lstStyle/>
          <a:p>
            <a:r>
              <a:rPr lang="en-US" altLang="zh-TW" dirty="0" smtClean="0"/>
              <a:t>Introduction</a:t>
            </a:r>
          </a:p>
          <a:p>
            <a:pPr marL="0" indent="0">
              <a:buNone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512875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均衡">
  <a:themeElements>
    <a:clrScheme name="均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均衡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均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TC101859865[[fn=均衡]]</Template>
  <TotalTime>18</TotalTime>
  <Words>8</Words>
  <Application>Microsoft Office PowerPoint</Application>
  <PresentationFormat>如螢幕大小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均衡</vt:lpstr>
      <vt:lpstr>聲音節奏遊戲</vt:lpstr>
      <vt:lpstr>Outline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聲音節奏遊戲</dc:title>
  <dc:creator>Huang</dc:creator>
  <cp:lastModifiedBy>Huang</cp:lastModifiedBy>
  <cp:revision>2</cp:revision>
  <dcterms:created xsi:type="dcterms:W3CDTF">2014-06-11T13:47:57Z</dcterms:created>
  <dcterms:modified xsi:type="dcterms:W3CDTF">2014-06-11T14:06:00Z</dcterms:modified>
</cp:coreProperties>
</file>