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69" r:id="rId3"/>
    <p:sldId id="268" r:id="rId4"/>
    <p:sldId id="266" r:id="rId5"/>
    <p:sldId id="262" r:id="rId6"/>
    <p:sldId id="263" r:id="rId7"/>
    <p:sldId id="264" r:id="rId8"/>
    <p:sldId id="265" r:id="rId9"/>
    <p:sldId id="273" r:id="rId10"/>
    <p:sldId id="267" r:id="rId11"/>
    <p:sldId id="271" r:id="rId12"/>
    <p:sldId id="272" r:id="rId13"/>
    <p:sldId id="270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F04BF60-271E-45B5-B802-14E56AD3A074}">
          <p14:sldIdLst>
            <p14:sldId id="256"/>
          </p14:sldIdLst>
        </p14:section>
        <p14:section name="未命名的章節" id="{EEF122FB-2E7C-4452-AA72-3110BFE5F5A1}">
          <p14:sldIdLst>
            <p14:sldId id="269"/>
            <p14:sldId id="268"/>
            <p14:sldId id="266"/>
            <p14:sldId id="262"/>
            <p14:sldId id="263"/>
            <p14:sldId id="264"/>
            <p14:sldId id="265"/>
            <p14:sldId id="273"/>
            <p14:sldId id="267"/>
            <p14:sldId id="271"/>
            <p14:sldId id="272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B7E106A-3076-4081-9BE1-0CA8939742E2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C689E6FD-9B11-4ED6-8B64-3837FAEC58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6B7E106A-3076-4081-9BE1-0CA8939742E2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C689E6FD-9B11-4ED6-8B64-3837FAEC58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6B7E106A-3076-4081-9BE1-0CA8939742E2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C689E6FD-9B11-4ED6-8B64-3837FAEC58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6B7E106A-3076-4081-9BE1-0CA8939742E2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689E6FD-9B11-4ED6-8B64-3837FAEC58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6B7E106A-3076-4081-9BE1-0CA8939742E2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C689E6FD-9B11-4ED6-8B64-3837FAEC58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6B7E106A-3076-4081-9BE1-0CA8939742E2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C689E6FD-9B11-4ED6-8B64-3837FAEC58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6B7E106A-3076-4081-9BE1-0CA8939742E2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C689E6FD-9B11-4ED6-8B64-3837FAEC58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6B7E106A-3076-4081-9BE1-0CA8939742E2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C689E6FD-9B11-4ED6-8B64-3837FAEC58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6B7E106A-3076-4081-9BE1-0CA8939742E2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C689E6FD-9B11-4ED6-8B64-3837FAEC58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6B7E106A-3076-4081-9BE1-0CA8939742E2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C689E6FD-9B11-4ED6-8B64-3837FAEC58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6B7E106A-3076-4081-9BE1-0CA8939742E2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C689E6FD-9B11-4ED6-8B64-3837FAEC58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6B7E106A-3076-4081-9BE1-0CA8939742E2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E6FD-9B11-4ED6-8B64-3837FAEC58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dirty="0"/>
              <a:t>聲音節奏遊戲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資工</a:t>
            </a:r>
            <a:r>
              <a:rPr lang="zh-TW" altLang="en-US" dirty="0" smtClean="0"/>
              <a:t>四 王　凡</a:t>
            </a:r>
            <a:endParaRPr lang="en-US" altLang="zh-TW" dirty="0" smtClean="0"/>
          </a:p>
          <a:p>
            <a:r>
              <a:rPr lang="zh-TW" altLang="en-US" dirty="0"/>
              <a:t>資工</a:t>
            </a:r>
            <a:r>
              <a:rPr lang="zh-TW" altLang="en-US" dirty="0" smtClean="0"/>
              <a:t>四 黃冠豪</a:t>
            </a:r>
            <a:endParaRPr lang="en-US" altLang="zh-TW" dirty="0" smtClean="0"/>
          </a:p>
          <a:p>
            <a:r>
              <a:rPr lang="zh-TW" altLang="en-US" dirty="0"/>
              <a:t>資工</a:t>
            </a:r>
            <a:r>
              <a:rPr lang="zh-TW" altLang="en-US" dirty="0" smtClean="0"/>
              <a:t>四 江建德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8796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 rot="995224">
            <a:off x="-2023745" y="1783332"/>
            <a:ext cx="5064953" cy="86878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           Demo</a:t>
            </a:r>
            <a:br>
              <a:rPr lang="en-US" altLang="zh-TW" dirty="0" smtClean="0"/>
            </a:br>
            <a:r>
              <a:rPr lang="en-US" altLang="zh-TW" sz="2400" dirty="0"/>
              <a:t>Audio </a:t>
            </a:r>
            <a:r>
              <a:rPr lang="en-US" altLang="zh-TW" sz="2400" dirty="0" smtClean="0"/>
              <a:t>Recognition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endParaRPr lang="en-US" altLang="zh-TW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97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 rot="995224">
            <a:off x="-2023745" y="1783332"/>
            <a:ext cx="5064953" cy="86878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           Demo</a:t>
            </a:r>
            <a:br>
              <a:rPr lang="en-US" altLang="zh-TW" dirty="0" smtClean="0"/>
            </a:br>
            <a:r>
              <a:rPr lang="en-US" altLang="zh-TW" sz="2400" dirty="0" smtClean="0"/>
              <a:t>Game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endParaRPr lang="en-US" altLang="zh-TW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748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 rot="995224">
            <a:off x="-2023745" y="1783332"/>
            <a:ext cx="5064953" cy="86878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           Problem</a:t>
            </a:r>
            <a:br>
              <a:rPr lang="en-US" altLang="zh-TW" dirty="0" smtClean="0"/>
            </a:br>
            <a:r>
              <a:rPr lang="en-US" altLang="zh-TW" sz="2400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endParaRPr lang="en-US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995936" y="620688"/>
            <a:ext cx="4658735" cy="5077623"/>
          </a:xfrm>
        </p:spPr>
        <p:txBody>
          <a:bodyPr/>
          <a:lstStyle/>
          <a:p>
            <a:r>
              <a:rPr lang="zh-TW" altLang="en-US" dirty="0" smtClean="0"/>
              <a:t>邊放歌邊玩會影響判斷</a:t>
            </a:r>
            <a:endParaRPr lang="en-US" altLang="zh-TW" dirty="0" smtClean="0"/>
          </a:p>
          <a:p>
            <a:r>
              <a:rPr lang="zh-TW" altLang="en-US" dirty="0" smtClean="0"/>
              <a:t>無法偵測同時敲擊</a:t>
            </a:r>
            <a:endParaRPr lang="en-US" altLang="zh-TW" dirty="0" smtClean="0"/>
          </a:p>
          <a:p>
            <a:r>
              <a:rPr lang="zh-TW" altLang="en-US" dirty="0" smtClean="0"/>
              <a:t>遊戲</a:t>
            </a:r>
            <a:r>
              <a:rPr lang="zh-TW" altLang="en-US" dirty="0"/>
              <a:t>畫面</a:t>
            </a:r>
            <a:r>
              <a:rPr lang="zh-TW" altLang="en-US" dirty="0" smtClean="0"/>
              <a:t>更新速度與聲音會有差異</a:t>
            </a:r>
            <a:endParaRPr lang="en-US" altLang="zh-TW" dirty="0" smtClean="0"/>
          </a:p>
          <a:p>
            <a:r>
              <a:rPr lang="zh-TW" altLang="en-US" dirty="0" smtClean="0"/>
              <a:t>聲音準確度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70204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 rot="995224">
            <a:off x="-2023745" y="1783332"/>
            <a:ext cx="5064953" cy="86878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           Future Work</a:t>
            </a:r>
            <a:br>
              <a:rPr lang="en-US" altLang="zh-TW" dirty="0" smtClean="0"/>
            </a:br>
            <a:r>
              <a:rPr lang="en-US" altLang="zh-TW" sz="2400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endParaRPr lang="en-US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995936" y="620688"/>
            <a:ext cx="4658735" cy="5077623"/>
          </a:xfrm>
        </p:spPr>
        <p:txBody>
          <a:bodyPr/>
          <a:lstStyle/>
          <a:p>
            <a:r>
              <a:rPr lang="en-US" altLang="zh-TW" dirty="0" smtClean="0"/>
              <a:t>Battle System</a:t>
            </a:r>
          </a:p>
          <a:p>
            <a:r>
              <a:rPr lang="en-US" altLang="zh-TW" dirty="0" smtClean="0"/>
              <a:t>Higher accuracy</a:t>
            </a:r>
          </a:p>
          <a:p>
            <a:r>
              <a:rPr lang="en-US" altLang="zh-TW" dirty="0" smtClean="0"/>
              <a:t>Detect different sounds at same time</a:t>
            </a:r>
          </a:p>
          <a:p>
            <a:r>
              <a:rPr lang="en-US" altLang="zh-TW" smtClean="0"/>
              <a:t>Noisy removed 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3574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 rot="995224">
            <a:off x="-2023745" y="1783332"/>
            <a:ext cx="5064953" cy="86878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           Outline</a:t>
            </a:r>
            <a:br>
              <a:rPr lang="en-US" altLang="zh-TW" dirty="0" smtClean="0"/>
            </a:br>
            <a:r>
              <a:rPr lang="en-US" altLang="zh-TW" sz="2400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endParaRPr lang="en-US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995936" y="620688"/>
            <a:ext cx="4658735" cy="5077623"/>
          </a:xfrm>
        </p:spPr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 smtClean="0"/>
              <a:t>System</a:t>
            </a:r>
            <a:endParaRPr lang="en-US" altLang="zh-TW" dirty="0"/>
          </a:p>
          <a:p>
            <a:r>
              <a:rPr lang="en-US" altLang="zh-TW" dirty="0" smtClean="0"/>
              <a:t>Technique</a:t>
            </a:r>
          </a:p>
          <a:p>
            <a:r>
              <a:rPr lang="en-US" altLang="zh-TW" dirty="0" smtClean="0"/>
              <a:t>Problem</a:t>
            </a:r>
          </a:p>
          <a:p>
            <a:r>
              <a:rPr lang="en-US" altLang="zh-TW" dirty="0" smtClean="0"/>
              <a:t>Future Work</a:t>
            </a:r>
            <a:endParaRPr lang="en-US" altLang="zh-TW" dirty="0"/>
          </a:p>
          <a:p>
            <a:r>
              <a:rPr lang="en-US" altLang="zh-TW" dirty="0"/>
              <a:t>Demo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39256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 rot="995224">
            <a:off x="-2023745" y="1783332"/>
            <a:ext cx="5064953" cy="86878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           Introduction</a:t>
            </a:r>
            <a:br>
              <a:rPr lang="en-US" altLang="zh-TW" dirty="0" smtClean="0"/>
            </a:br>
            <a:r>
              <a:rPr lang="en-US" altLang="zh-TW" sz="2400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endParaRPr lang="en-US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995936" y="620688"/>
            <a:ext cx="4658735" cy="5077623"/>
          </a:xfrm>
        </p:spPr>
        <p:txBody>
          <a:bodyPr/>
          <a:lstStyle/>
          <a:p>
            <a:r>
              <a:rPr lang="zh-TW" altLang="en-US" dirty="0"/>
              <a:t>音樂節奏遊戲</a:t>
            </a:r>
            <a:endParaRPr lang="en-US" altLang="zh-TW" dirty="0"/>
          </a:p>
          <a:p>
            <a:r>
              <a:rPr lang="zh-TW" altLang="en-US" dirty="0"/>
              <a:t>自訂敲擊聲音</a:t>
            </a:r>
            <a:endParaRPr lang="en-US" altLang="zh-TW" dirty="0"/>
          </a:p>
          <a:p>
            <a:r>
              <a:rPr lang="zh-TW" altLang="en-US" dirty="0"/>
              <a:t>身歷其境的使用者經驗</a:t>
            </a:r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6" name="Picture 2" descr="http://pic.pimg.tw/moonpsp/1308275280-009489c7513e9885548cf92cc69ba98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89040"/>
            <a:ext cx="4572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69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 rot="995224">
            <a:off x="-2023745" y="1783332"/>
            <a:ext cx="5064953" cy="86878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           System</a:t>
            </a:r>
            <a:br>
              <a:rPr lang="en-US" altLang="zh-TW" dirty="0" smtClean="0"/>
            </a:br>
            <a:r>
              <a:rPr lang="en-US" altLang="zh-TW" sz="2400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endParaRPr lang="en-US" altLang="zh-TW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681" y="332656"/>
            <a:ext cx="5034302" cy="6373115"/>
          </a:xfrm>
        </p:spPr>
      </p:pic>
    </p:spTree>
    <p:extLst>
      <p:ext uri="{BB962C8B-B14F-4D97-AF65-F5344CB8AC3E}">
        <p14:creationId xmlns:p14="http://schemas.microsoft.com/office/powerpoint/2010/main" val="964041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 rot="995224">
            <a:off x="-2023745" y="1783332"/>
            <a:ext cx="5064953" cy="86878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           Technique</a:t>
            </a:r>
            <a:br>
              <a:rPr lang="en-US" altLang="zh-TW" dirty="0" smtClean="0"/>
            </a:br>
            <a:r>
              <a:rPr lang="zh-TW" altLang="en-US" sz="2700" dirty="0" smtClean="0"/>
              <a:t>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 </a:t>
            </a:r>
            <a:endParaRPr lang="en-US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995936" y="620688"/>
            <a:ext cx="4658735" cy="5077623"/>
          </a:xfrm>
        </p:spPr>
        <p:txBody>
          <a:bodyPr/>
          <a:lstStyle/>
          <a:p>
            <a:r>
              <a:rPr lang="en-US" altLang="zh-TW" dirty="0"/>
              <a:t>Audio R</a:t>
            </a:r>
            <a:r>
              <a:rPr lang="en-US" altLang="zh-TW" dirty="0" smtClean="0"/>
              <a:t>ecognition</a:t>
            </a:r>
          </a:p>
          <a:p>
            <a:r>
              <a:rPr lang="en-US" altLang="zh-TW" dirty="0" smtClean="0"/>
              <a:t>Beat Tracking</a:t>
            </a:r>
          </a:p>
          <a:p>
            <a:r>
              <a:rPr lang="en-US" altLang="zh-TW" dirty="0" smtClean="0"/>
              <a:t>Audio Matching</a:t>
            </a:r>
          </a:p>
          <a:p>
            <a:r>
              <a:rPr lang="en-US" altLang="zh-TW" dirty="0" smtClean="0"/>
              <a:t>Handle </a:t>
            </a:r>
            <a:r>
              <a:rPr lang="en-US" altLang="zh-TW" dirty="0"/>
              <a:t>I</a:t>
            </a:r>
            <a:r>
              <a:rPr lang="en-US" altLang="zh-TW" dirty="0" smtClean="0"/>
              <a:t>nput Stream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62365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 rot="995224">
            <a:off x="-2023745" y="1783332"/>
            <a:ext cx="5064953" cy="86878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           Technique</a:t>
            </a:r>
            <a:br>
              <a:rPr lang="en-US" altLang="zh-TW" dirty="0" smtClean="0"/>
            </a:br>
            <a:r>
              <a:rPr lang="en-US" altLang="zh-TW" sz="2700" dirty="0" smtClean="0"/>
              <a:t>Audio </a:t>
            </a:r>
            <a:r>
              <a:rPr lang="en-US" altLang="zh-TW" sz="2700" dirty="0"/>
              <a:t>Recognition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 </a:t>
            </a:r>
            <a:endParaRPr lang="en-US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995936" y="620688"/>
            <a:ext cx="4658735" cy="5077623"/>
          </a:xfrm>
        </p:spPr>
        <p:txBody>
          <a:bodyPr/>
          <a:lstStyle/>
          <a:p>
            <a:r>
              <a:rPr lang="en-US" altLang="zh-TW" dirty="0" smtClean="0"/>
              <a:t>Recording </a:t>
            </a:r>
          </a:p>
          <a:p>
            <a:r>
              <a:rPr lang="en-US" altLang="zh-TW" dirty="0" smtClean="0"/>
              <a:t>End Point Detection</a:t>
            </a:r>
          </a:p>
          <a:p>
            <a:r>
              <a:rPr lang="en-US" altLang="zh-TW" dirty="0" smtClean="0"/>
              <a:t>MFCC Feature Extraction 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1369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 rot="995224">
            <a:off x="-2023745" y="1783332"/>
            <a:ext cx="5064953" cy="86878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           Technique</a:t>
            </a:r>
            <a:br>
              <a:rPr lang="en-US" altLang="zh-TW" dirty="0" smtClean="0"/>
            </a:br>
            <a:r>
              <a:rPr lang="en-US" altLang="zh-TW" sz="2700" dirty="0"/>
              <a:t>Beat </a:t>
            </a:r>
            <a:r>
              <a:rPr lang="en-US" altLang="zh-TW" sz="2700" dirty="0" smtClean="0"/>
              <a:t>Tracking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endParaRPr lang="en-US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995936" y="620688"/>
            <a:ext cx="4658735" cy="5077623"/>
          </a:xfrm>
        </p:spPr>
        <p:txBody>
          <a:bodyPr/>
          <a:lstStyle/>
          <a:p>
            <a:r>
              <a:rPr lang="en-US" altLang="zh-TW" dirty="0" smtClean="0"/>
              <a:t>For preparing database</a:t>
            </a:r>
          </a:p>
          <a:p>
            <a:r>
              <a:rPr lang="en-US" altLang="zh-TW" dirty="0" smtClean="0"/>
              <a:t>Use Library from professor Roger </a:t>
            </a:r>
          </a:p>
        </p:txBody>
      </p:sp>
    </p:spTree>
    <p:extLst>
      <p:ext uri="{BB962C8B-B14F-4D97-AF65-F5344CB8AC3E}">
        <p14:creationId xmlns:p14="http://schemas.microsoft.com/office/powerpoint/2010/main" val="2538974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 rot="995224">
            <a:off x="-2023745" y="1783332"/>
            <a:ext cx="5064953" cy="86878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           Technique</a:t>
            </a:r>
            <a:br>
              <a:rPr lang="en-US" altLang="zh-TW" dirty="0" smtClean="0"/>
            </a:br>
            <a:r>
              <a:rPr lang="en-US" altLang="zh-TW" sz="2400" dirty="0"/>
              <a:t>Audio </a:t>
            </a:r>
            <a:r>
              <a:rPr lang="en-US" altLang="zh-TW" sz="2400" dirty="0" smtClean="0"/>
              <a:t>Matching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endParaRPr lang="en-US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995936" y="620688"/>
            <a:ext cx="4658735" cy="5077623"/>
          </a:xfrm>
        </p:spPr>
        <p:txBody>
          <a:bodyPr/>
          <a:lstStyle/>
          <a:p>
            <a:r>
              <a:rPr lang="en-US" altLang="zh-TW" dirty="0" smtClean="0"/>
              <a:t>For preparing database</a:t>
            </a:r>
          </a:p>
          <a:p>
            <a:r>
              <a:rPr lang="en-US" altLang="zh-TW" dirty="0" smtClean="0"/>
              <a:t>MFCC Feature Distance</a:t>
            </a:r>
          </a:p>
        </p:txBody>
      </p:sp>
    </p:spTree>
    <p:extLst>
      <p:ext uri="{BB962C8B-B14F-4D97-AF65-F5344CB8AC3E}">
        <p14:creationId xmlns:p14="http://schemas.microsoft.com/office/powerpoint/2010/main" val="39910646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 rot="995224">
            <a:off x="-2023745" y="1783332"/>
            <a:ext cx="5064953" cy="86878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           Technique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400" dirty="0"/>
              <a:t>Handle Input </a:t>
            </a:r>
            <a:r>
              <a:rPr lang="en-US" altLang="zh-TW" sz="2400" dirty="0" smtClean="0"/>
              <a:t>Stream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endParaRPr lang="en-US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995936" y="620688"/>
            <a:ext cx="4658735" cy="5077623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Get input stream </a:t>
            </a:r>
            <a:r>
              <a:rPr lang="en-US" altLang="zh-TW" smtClean="0"/>
              <a:t>around beat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51102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均衡">
  <a:themeElements>
    <a:clrScheme name="均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均衡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均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TC101859865[[fn=均衡]]</Template>
  <TotalTime>249</TotalTime>
  <Words>121</Words>
  <Application>Microsoft Office PowerPoint</Application>
  <PresentationFormat>如螢幕大小 (4:3)</PresentationFormat>
  <Paragraphs>46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均衡</vt:lpstr>
      <vt:lpstr>聲音節奏遊戲</vt:lpstr>
      <vt:lpstr>           Outline    </vt:lpstr>
      <vt:lpstr>           Introduction    </vt:lpstr>
      <vt:lpstr>           System    </vt:lpstr>
      <vt:lpstr>           Technique    </vt:lpstr>
      <vt:lpstr>           Technique Audio Recognition  </vt:lpstr>
      <vt:lpstr>           Technique Beat Tracking  </vt:lpstr>
      <vt:lpstr>           Technique Audio Matching  </vt:lpstr>
      <vt:lpstr>           Technique Handle Input Stream  </vt:lpstr>
      <vt:lpstr>           Demo Audio Recognition   </vt:lpstr>
      <vt:lpstr>           Demo Game   </vt:lpstr>
      <vt:lpstr>           Problem    </vt:lpstr>
      <vt:lpstr>           Future Work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聲音節奏遊戲</dc:title>
  <dc:creator>Huang</dc:creator>
  <cp:lastModifiedBy>bostenkg5</cp:lastModifiedBy>
  <cp:revision>26</cp:revision>
  <dcterms:created xsi:type="dcterms:W3CDTF">2014-06-11T13:47:57Z</dcterms:created>
  <dcterms:modified xsi:type="dcterms:W3CDTF">2014-06-12T09:42:48Z</dcterms:modified>
</cp:coreProperties>
</file>