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8" r:id="rId6"/>
    <p:sldId id="269" r:id="rId7"/>
    <p:sldId id="270" r:id="rId8"/>
    <p:sldId id="271" r:id="rId9"/>
    <p:sldId id="272" r:id="rId10"/>
    <p:sldId id="274" r:id="rId11"/>
    <p:sldId id="291" r:id="rId12"/>
    <p:sldId id="298" r:id="rId13"/>
    <p:sldId id="299" r:id="rId14"/>
    <p:sldId id="341" r:id="rId1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>
      <p:cViewPr varScale="1">
        <p:scale>
          <a:sx n="69" d="100"/>
          <a:sy n="69" d="100"/>
        </p:scale>
        <p:origin x="8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24428" y="3158070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08543" y="0"/>
                </a:lnTo>
                <a:lnTo>
                  <a:pt x="1833943" y="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32971" y="305139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0"/>
                </a:moveTo>
                <a:lnTo>
                  <a:pt x="0" y="213360"/>
                </a:lnTo>
                <a:lnTo>
                  <a:pt x="21336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94357" y="7051827"/>
            <a:ext cx="1145540" cy="0"/>
          </a:xfrm>
          <a:custGeom>
            <a:avLst/>
            <a:gdLst/>
            <a:ahLst/>
            <a:cxnLst/>
            <a:rect l="l" t="t" r="r" b="b"/>
            <a:pathLst>
              <a:path w="1145539">
                <a:moveTo>
                  <a:pt x="0" y="0"/>
                </a:moveTo>
                <a:lnTo>
                  <a:pt x="1120140" y="0"/>
                </a:lnTo>
                <a:lnTo>
                  <a:pt x="1145540" y="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14497" y="694514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0" y="0"/>
                </a:moveTo>
                <a:lnTo>
                  <a:pt x="0" y="213360"/>
                </a:lnTo>
                <a:lnTo>
                  <a:pt x="21336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54799" y="3183470"/>
            <a:ext cx="3099435" cy="414655"/>
          </a:xfrm>
          <a:custGeom>
            <a:avLst/>
            <a:gdLst/>
            <a:ahLst/>
            <a:cxnLst/>
            <a:rect l="l" t="t" r="r" b="b"/>
            <a:pathLst>
              <a:path w="3099434" h="414654">
                <a:moveTo>
                  <a:pt x="0" y="0"/>
                </a:moveTo>
                <a:lnTo>
                  <a:pt x="3074093" y="411246"/>
                </a:lnTo>
                <a:lnTo>
                  <a:pt x="3099269" y="414614"/>
                </a:lnTo>
              </a:path>
            </a:pathLst>
          </a:custGeom>
          <a:ln w="50799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714750" y="3488982"/>
            <a:ext cx="226060" cy="212090"/>
          </a:xfrm>
          <a:custGeom>
            <a:avLst/>
            <a:gdLst/>
            <a:ahLst/>
            <a:cxnLst/>
            <a:rect l="l" t="t" r="r" b="b"/>
            <a:pathLst>
              <a:path w="226059" h="212089">
                <a:moveTo>
                  <a:pt x="28295" y="0"/>
                </a:moveTo>
                <a:lnTo>
                  <a:pt x="0" y="211467"/>
                </a:lnTo>
                <a:lnTo>
                  <a:pt x="225615" y="134023"/>
                </a:lnTo>
                <a:lnTo>
                  <a:pt x="2829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307670" y="3750729"/>
            <a:ext cx="998855" cy="1306195"/>
          </a:xfrm>
          <a:custGeom>
            <a:avLst/>
            <a:gdLst/>
            <a:ahLst/>
            <a:cxnLst/>
            <a:rect l="l" t="t" r="r" b="b"/>
            <a:pathLst>
              <a:path w="998854" h="1306195">
                <a:moveTo>
                  <a:pt x="0" y="0"/>
                </a:moveTo>
                <a:lnTo>
                  <a:pt x="983258" y="1285544"/>
                </a:lnTo>
                <a:lnTo>
                  <a:pt x="998689" y="130572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206183" y="4971465"/>
            <a:ext cx="214629" cy="234315"/>
          </a:xfrm>
          <a:custGeom>
            <a:avLst/>
            <a:gdLst/>
            <a:ahLst/>
            <a:cxnLst/>
            <a:rect l="l" t="t" r="r" b="b"/>
            <a:pathLst>
              <a:path w="214629" h="234314">
                <a:moveTo>
                  <a:pt x="169481" y="0"/>
                </a:moveTo>
                <a:lnTo>
                  <a:pt x="0" y="129628"/>
                </a:lnTo>
                <a:lnTo>
                  <a:pt x="214363" y="234289"/>
                </a:lnTo>
                <a:lnTo>
                  <a:pt x="16948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28629" y="6156959"/>
            <a:ext cx="2161540" cy="836930"/>
          </a:xfrm>
          <a:custGeom>
            <a:avLst/>
            <a:gdLst/>
            <a:ahLst/>
            <a:cxnLst/>
            <a:rect l="l" t="t" r="r" b="b"/>
            <a:pathLst>
              <a:path w="2161540" h="836929">
                <a:moveTo>
                  <a:pt x="0" y="836511"/>
                </a:moveTo>
                <a:lnTo>
                  <a:pt x="2137652" y="9167"/>
                </a:lnTo>
                <a:lnTo>
                  <a:pt x="2161339" y="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827786" y="6066637"/>
            <a:ext cx="237490" cy="199390"/>
          </a:xfrm>
          <a:custGeom>
            <a:avLst/>
            <a:gdLst/>
            <a:ahLst/>
            <a:cxnLst/>
            <a:rect l="l" t="t" r="r" b="b"/>
            <a:pathLst>
              <a:path w="237490" h="199389">
                <a:moveTo>
                  <a:pt x="0" y="0"/>
                </a:moveTo>
                <a:lnTo>
                  <a:pt x="77012" y="198970"/>
                </a:lnTo>
                <a:lnTo>
                  <a:pt x="237477" y="22479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88870" y="4355153"/>
            <a:ext cx="1804670" cy="1207770"/>
          </a:xfrm>
          <a:custGeom>
            <a:avLst/>
            <a:gdLst/>
            <a:ahLst/>
            <a:cxnLst/>
            <a:rect l="l" t="t" r="r" b="b"/>
            <a:pathLst>
              <a:path w="1804670" h="1207770">
                <a:moveTo>
                  <a:pt x="0" y="1207446"/>
                </a:moveTo>
                <a:lnTo>
                  <a:pt x="1783231" y="14126"/>
                </a:lnTo>
                <a:lnTo>
                  <a:pt x="1804341" y="0"/>
                </a:lnTo>
              </a:path>
            </a:pathLst>
          </a:custGeom>
          <a:ln w="50799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012768" y="4250626"/>
            <a:ext cx="236854" cy="207645"/>
          </a:xfrm>
          <a:custGeom>
            <a:avLst/>
            <a:gdLst/>
            <a:ahLst/>
            <a:cxnLst/>
            <a:rect l="l" t="t" r="r" b="b"/>
            <a:pathLst>
              <a:path w="236854" h="207645">
                <a:moveTo>
                  <a:pt x="236651" y="0"/>
                </a:moveTo>
                <a:lnTo>
                  <a:pt x="0" y="29997"/>
                </a:lnTo>
                <a:lnTo>
                  <a:pt x="118656" y="207314"/>
                </a:lnTo>
                <a:lnTo>
                  <a:pt x="2366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88870" y="6028270"/>
            <a:ext cx="1775460" cy="604520"/>
          </a:xfrm>
          <a:custGeom>
            <a:avLst/>
            <a:gdLst/>
            <a:ahLst/>
            <a:cxnLst/>
            <a:rect l="l" t="t" r="r" b="b"/>
            <a:pathLst>
              <a:path w="1775459" h="604520">
                <a:moveTo>
                  <a:pt x="0" y="0"/>
                </a:moveTo>
                <a:lnTo>
                  <a:pt x="1751081" y="596076"/>
                </a:lnTo>
                <a:lnTo>
                  <a:pt x="1775126" y="604261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005567" y="6523354"/>
            <a:ext cx="236854" cy="202565"/>
          </a:xfrm>
          <a:custGeom>
            <a:avLst/>
            <a:gdLst/>
            <a:ahLst/>
            <a:cxnLst/>
            <a:rect l="l" t="t" r="r" b="b"/>
            <a:pathLst>
              <a:path w="236854" h="202565">
                <a:moveTo>
                  <a:pt x="68757" y="0"/>
                </a:moveTo>
                <a:lnTo>
                  <a:pt x="0" y="201980"/>
                </a:lnTo>
                <a:lnTo>
                  <a:pt x="236359" y="169735"/>
                </a:lnTo>
                <a:lnTo>
                  <a:pt x="6875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506199" y="5752633"/>
            <a:ext cx="2019300" cy="944880"/>
          </a:xfrm>
          <a:custGeom>
            <a:avLst/>
            <a:gdLst/>
            <a:ahLst/>
            <a:cxnLst/>
            <a:rect l="l" t="t" r="r" b="b"/>
            <a:pathLst>
              <a:path w="2019300" h="944879">
                <a:moveTo>
                  <a:pt x="0" y="944495"/>
                </a:moveTo>
                <a:lnTo>
                  <a:pt x="1995871" y="10763"/>
                </a:lnTo>
                <a:lnTo>
                  <a:pt x="2018877" y="0"/>
                </a:lnTo>
              </a:path>
            </a:pathLst>
          </a:custGeom>
          <a:ln w="50799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3456920" y="5666778"/>
            <a:ext cx="238760" cy="193675"/>
          </a:xfrm>
          <a:custGeom>
            <a:avLst/>
            <a:gdLst/>
            <a:ahLst/>
            <a:cxnLst/>
            <a:rect l="l" t="t" r="r" b="b"/>
            <a:pathLst>
              <a:path w="238759" h="193675">
                <a:moveTo>
                  <a:pt x="0" y="0"/>
                </a:moveTo>
                <a:lnTo>
                  <a:pt x="90424" y="193255"/>
                </a:lnTo>
                <a:lnTo>
                  <a:pt x="238378" y="621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338140" y="3970515"/>
            <a:ext cx="2122170" cy="935990"/>
          </a:xfrm>
          <a:custGeom>
            <a:avLst/>
            <a:gdLst/>
            <a:ahLst/>
            <a:cxnLst/>
            <a:rect l="l" t="t" r="r" b="b"/>
            <a:pathLst>
              <a:path w="2122169" h="935989">
                <a:moveTo>
                  <a:pt x="0" y="0"/>
                </a:moveTo>
                <a:lnTo>
                  <a:pt x="2098356" y="925400"/>
                </a:lnTo>
                <a:lnTo>
                  <a:pt x="2121596" y="935649"/>
                </a:lnTo>
              </a:path>
            </a:pathLst>
          </a:custGeom>
          <a:ln w="50799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393420" y="4798301"/>
            <a:ext cx="238760" cy="195580"/>
          </a:xfrm>
          <a:custGeom>
            <a:avLst/>
            <a:gdLst/>
            <a:ahLst/>
            <a:cxnLst/>
            <a:rect l="l" t="t" r="r" b="b"/>
            <a:pathLst>
              <a:path w="238759" h="195579">
                <a:moveTo>
                  <a:pt x="86106" y="0"/>
                </a:moveTo>
                <a:lnTo>
                  <a:pt x="0" y="195224"/>
                </a:lnTo>
                <a:lnTo>
                  <a:pt x="238251" y="183705"/>
                </a:lnTo>
                <a:lnTo>
                  <a:pt x="8610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999135" y="3039535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95" y="0"/>
                </a:moveTo>
                <a:lnTo>
                  <a:pt x="590703" y="1537"/>
                </a:lnTo>
                <a:lnTo>
                  <a:pt x="546584" y="6148"/>
                </a:lnTo>
                <a:lnTo>
                  <a:pt x="502813" y="13833"/>
                </a:lnTo>
                <a:lnTo>
                  <a:pt x="459563" y="24593"/>
                </a:lnTo>
                <a:lnTo>
                  <a:pt x="417007" y="38426"/>
                </a:lnTo>
                <a:lnTo>
                  <a:pt x="375320" y="55334"/>
                </a:lnTo>
                <a:lnTo>
                  <a:pt x="334675" y="75316"/>
                </a:lnTo>
                <a:lnTo>
                  <a:pt x="295245" y="98372"/>
                </a:lnTo>
                <a:lnTo>
                  <a:pt x="257204" y="124502"/>
                </a:lnTo>
                <a:lnTo>
                  <a:pt x="220726" y="153706"/>
                </a:lnTo>
                <a:lnTo>
                  <a:pt x="185985" y="185985"/>
                </a:lnTo>
                <a:lnTo>
                  <a:pt x="153706" y="220726"/>
                </a:lnTo>
                <a:lnTo>
                  <a:pt x="124502" y="257204"/>
                </a:lnTo>
                <a:lnTo>
                  <a:pt x="98372" y="295246"/>
                </a:lnTo>
                <a:lnTo>
                  <a:pt x="75316" y="334676"/>
                </a:lnTo>
                <a:lnTo>
                  <a:pt x="55334" y="375322"/>
                </a:lnTo>
                <a:lnTo>
                  <a:pt x="38426" y="417010"/>
                </a:lnTo>
                <a:lnTo>
                  <a:pt x="24593" y="459566"/>
                </a:lnTo>
                <a:lnTo>
                  <a:pt x="13833" y="502816"/>
                </a:lnTo>
                <a:lnTo>
                  <a:pt x="6148" y="546588"/>
                </a:lnTo>
                <a:lnTo>
                  <a:pt x="1537" y="590707"/>
                </a:lnTo>
                <a:lnTo>
                  <a:pt x="0" y="635000"/>
                </a:lnTo>
                <a:lnTo>
                  <a:pt x="1537" y="679292"/>
                </a:lnTo>
                <a:lnTo>
                  <a:pt x="6148" y="723411"/>
                </a:lnTo>
                <a:lnTo>
                  <a:pt x="13833" y="767183"/>
                </a:lnTo>
                <a:lnTo>
                  <a:pt x="24593" y="810433"/>
                </a:lnTo>
                <a:lnTo>
                  <a:pt x="38426" y="852989"/>
                </a:lnTo>
                <a:lnTo>
                  <a:pt x="55334" y="894677"/>
                </a:lnTo>
                <a:lnTo>
                  <a:pt x="75316" y="935323"/>
                </a:lnTo>
                <a:lnTo>
                  <a:pt x="98372" y="974753"/>
                </a:lnTo>
                <a:lnTo>
                  <a:pt x="124502" y="1012795"/>
                </a:lnTo>
                <a:lnTo>
                  <a:pt x="153706" y="1049273"/>
                </a:lnTo>
                <a:lnTo>
                  <a:pt x="185985" y="1084014"/>
                </a:lnTo>
                <a:lnTo>
                  <a:pt x="220726" y="1116293"/>
                </a:lnTo>
                <a:lnTo>
                  <a:pt x="257204" y="1145497"/>
                </a:lnTo>
                <a:lnTo>
                  <a:pt x="295245" y="1171627"/>
                </a:lnTo>
                <a:lnTo>
                  <a:pt x="334675" y="1194683"/>
                </a:lnTo>
                <a:lnTo>
                  <a:pt x="375320" y="1214665"/>
                </a:lnTo>
                <a:lnTo>
                  <a:pt x="417007" y="1231573"/>
                </a:lnTo>
                <a:lnTo>
                  <a:pt x="459563" y="1245406"/>
                </a:lnTo>
                <a:lnTo>
                  <a:pt x="502813" y="1256166"/>
                </a:lnTo>
                <a:lnTo>
                  <a:pt x="546584" y="1263851"/>
                </a:lnTo>
                <a:lnTo>
                  <a:pt x="590703" y="1268462"/>
                </a:lnTo>
                <a:lnTo>
                  <a:pt x="634995" y="1270000"/>
                </a:lnTo>
                <a:lnTo>
                  <a:pt x="679287" y="1268462"/>
                </a:lnTo>
                <a:lnTo>
                  <a:pt x="723406" y="1263851"/>
                </a:lnTo>
                <a:lnTo>
                  <a:pt x="767177" y="1256166"/>
                </a:lnTo>
                <a:lnTo>
                  <a:pt x="810428" y="1245406"/>
                </a:lnTo>
                <a:lnTo>
                  <a:pt x="852984" y="1231573"/>
                </a:lnTo>
                <a:lnTo>
                  <a:pt x="894672" y="1214665"/>
                </a:lnTo>
                <a:lnTo>
                  <a:pt x="935319" y="1194683"/>
                </a:lnTo>
                <a:lnTo>
                  <a:pt x="974750" y="1171627"/>
                </a:lnTo>
                <a:lnTo>
                  <a:pt x="1012792" y="1145497"/>
                </a:lnTo>
                <a:lnTo>
                  <a:pt x="1049271" y="1116293"/>
                </a:lnTo>
                <a:lnTo>
                  <a:pt x="1084014" y="1084014"/>
                </a:lnTo>
                <a:lnTo>
                  <a:pt x="1116293" y="1049273"/>
                </a:lnTo>
                <a:lnTo>
                  <a:pt x="1145497" y="1012795"/>
                </a:lnTo>
                <a:lnTo>
                  <a:pt x="1171627" y="974753"/>
                </a:lnTo>
                <a:lnTo>
                  <a:pt x="1194683" y="935323"/>
                </a:lnTo>
                <a:lnTo>
                  <a:pt x="1214665" y="894677"/>
                </a:lnTo>
                <a:lnTo>
                  <a:pt x="1231573" y="852989"/>
                </a:lnTo>
                <a:lnTo>
                  <a:pt x="1245406" y="810433"/>
                </a:lnTo>
                <a:lnTo>
                  <a:pt x="1256166" y="767183"/>
                </a:lnTo>
                <a:lnTo>
                  <a:pt x="1263851" y="723411"/>
                </a:lnTo>
                <a:lnTo>
                  <a:pt x="1268462" y="679292"/>
                </a:lnTo>
                <a:lnTo>
                  <a:pt x="1270000" y="635000"/>
                </a:lnTo>
                <a:lnTo>
                  <a:pt x="1268462" y="590707"/>
                </a:lnTo>
                <a:lnTo>
                  <a:pt x="1263851" y="546588"/>
                </a:lnTo>
                <a:lnTo>
                  <a:pt x="1256166" y="502816"/>
                </a:lnTo>
                <a:lnTo>
                  <a:pt x="1245406" y="459566"/>
                </a:lnTo>
                <a:lnTo>
                  <a:pt x="1231573" y="417010"/>
                </a:lnTo>
                <a:lnTo>
                  <a:pt x="1214665" y="375322"/>
                </a:lnTo>
                <a:lnTo>
                  <a:pt x="1194683" y="334676"/>
                </a:lnTo>
                <a:lnTo>
                  <a:pt x="1171627" y="295246"/>
                </a:lnTo>
                <a:lnTo>
                  <a:pt x="1145497" y="257204"/>
                </a:lnTo>
                <a:lnTo>
                  <a:pt x="1116293" y="220726"/>
                </a:lnTo>
                <a:lnTo>
                  <a:pt x="1084014" y="185985"/>
                </a:lnTo>
                <a:lnTo>
                  <a:pt x="1049271" y="153706"/>
                </a:lnTo>
                <a:lnTo>
                  <a:pt x="1012792" y="124502"/>
                </a:lnTo>
                <a:lnTo>
                  <a:pt x="974750" y="98372"/>
                </a:lnTo>
                <a:lnTo>
                  <a:pt x="935319" y="75316"/>
                </a:lnTo>
                <a:lnTo>
                  <a:pt x="894672" y="55334"/>
                </a:lnTo>
                <a:lnTo>
                  <a:pt x="852984" y="38426"/>
                </a:lnTo>
                <a:lnTo>
                  <a:pt x="810428" y="24593"/>
                </a:lnTo>
                <a:lnTo>
                  <a:pt x="767177" y="13833"/>
                </a:lnTo>
                <a:lnTo>
                  <a:pt x="723406" y="6148"/>
                </a:lnTo>
                <a:lnTo>
                  <a:pt x="679287" y="1537"/>
                </a:lnTo>
                <a:lnTo>
                  <a:pt x="634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999129" y="3039529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7" y="257207"/>
                </a:lnTo>
                <a:lnTo>
                  <a:pt x="1171628" y="295248"/>
                </a:lnTo>
                <a:lnTo>
                  <a:pt x="1194685" y="334679"/>
                </a:lnTo>
                <a:lnTo>
                  <a:pt x="1214667" y="375324"/>
                </a:lnTo>
                <a:lnTo>
                  <a:pt x="1231576" y="417012"/>
                </a:lnTo>
                <a:lnTo>
                  <a:pt x="1245410" y="459568"/>
                </a:lnTo>
                <a:lnTo>
                  <a:pt x="1256170" y="502818"/>
                </a:lnTo>
                <a:lnTo>
                  <a:pt x="1263855" y="546589"/>
                </a:lnTo>
                <a:lnTo>
                  <a:pt x="1268467" y="590707"/>
                </a:lnTo>
                <a:lnTo>
                  <a:pt x="1270004" y="635000"/>
                </a:lnTo>
                <a:lnTo>
                  <a:pt x="1268467" y="679292"/>
                </a:lnTo>
                <a:lnTo>
                  <a:pt x="1263855" y="723410"/>
                </a:lnTo>
                <a:lnTo>
                  <a:pt x="1256170" y="767181"/>
                </a:lnTo>
                <a:lnTo>
                  <a:pt x="1245410" y="810431"/>
                </a:lnTo>
                <a:lnTo>
                  <a:pt x="1231576" y="852987"/>
                </a:lnTo>
                <a:lnTo>
                  <a:pt x="1214667" y="894675"/>
                </a:lnTo>
                <a:lnTo>
                  <a:pt x="1194685" y="935320"/>
                </a:lnTo>
                <a:lnTo>
                  <a:pt x="1171628" y="974751"/>
                </a:lnTo>
                <a:lnTo>
                  <a:pt x="1145497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7"/>
                </a:lnTo>
                <a:lnTo>
                  <a:pt x="974751" y="1171628"/>
                </a:lnTo>
                <a:lnTo>
                  <a:pt x="935320" y="1194685"/>
                </a:lnTo>
                <a:lnTo>
                  <a:pt x="894675" y="1214667"/>
                </a:lnTo>
                <a:lnTo>
                  <a:pt x="852987" y="1231576"/>
                </a:lnTo>
                <a:lnTo>
                  <a:pt x="810431" y="1245410"/>
                </a:lnTo>
                <a:lnTo>
                  <a:pt x="767181" y="1256170"/>
                </a:lnTo>
                <a:lnTo>
                  <a:pt x="723410" y="1263855"/>
                </a:lnTo>
                <a:lnTo>
                  <a:pt x="679292" y="1268467"/>
                </a:lnTo>
                <a:lnTo>
                  <a:pt x="634999" y="1270004"/>
                </a:lnTo>
                <a:lnTo>
                  <a:pt x="590707" y="1268467"/>
                </a:lnTo>
                <a:lnTo>
                  <a:pt x="546589" y="1263855"/>
                </a:lnTo>
                <a:lnTo>
                  <a:pt x="502818" y="1256170"/>
                </a:lnTo>
                <a:lnTo>
                  <a:pt x="459568" y="1245410"/>
                </a:lnTo>
                <a:lnTo>
                  <a:pt x="417012" y="1231576"/>
                </a:lnTo>
                <a:lnTo>
                  <a:pt x="375324" y="1214667"/>
                </a:lnTo>
                <a:lnTo>
                  <a:pt x="334679" y="1194685"/>
                </a:lnTo>
                <a:lnTo>
                  <a:pt x="295248" y="1171628"/>
                </a:lnTo>
                <a:lnTo>
                  <a:pt x="257207" y="1145497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4" y="1012792"/>
                </a:lnTo>
                <a:lnTo>
                  <a:pt x="98373" y="974751"/>
                </a:lnTo>
                <a:lnTo>
                  <a:pt x="75317" y="935320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1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4999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8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9"/>
                </a:lnTo>
                <a:lnTo>
                  <a:pt x="98373" y="295248"/>
                </a:lnTo>
                <a:lnTo>
                  <a:pt x="124504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4"/>
                </a:lnTo>
                <a:lnTo>
                  <a:pt x="295248" y="98373"/>
                </a:lnTo>
                <a:lnTo>
                  <a:pt x="334679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8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5000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1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0" y="75317"/>
                </a:lnTo>
                <a:lnTo>
                  <a:pt x="974751" y="98373"/>
                </a:lnTo>
                <a:lnTo>
                  <a:pt x="1012792" y="124504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63500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19090" y="647700"/>
            <a:ext cx="54178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24100" y="2743200"/>
            <a:ext cx="11605894" cy="3558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3975455"/>
            <a:ext cx="14373056" cy="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1451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5" dirty="0">
                <a:solidFill>
                  <a:srgbClr val="171717"/>
                </a:solidFill>
                <a:latin typeface="Verdana"/>
                <a:cs typeface="Verdana"/>
              </a:rPr>
              <a:t>Understanding </a:t>
            </a:r>
            <a:r>
              <a:rPr sz="6000" spc="-90" dirty="0">
                <a:solidFill>
                  <a:srgbClr val="171717"/>
                </a:solidFill>
                <a:latin typeface="Verdana"/>
                <a:cs typeface="Verdana"/>
              </a:rPr>
              <a:t>Topological</a:t>
            </a:r>
            <a:r>
              <a:rPr sz="6000" spc="-116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6000" spc="-180" dirty="0">
                <a:solidFill>
                  <a:srgbClr val="171717"/>
                </a:solidFill>
                <a:latin typeface="Verdana"/>
                <a:cs typeface="Verdana"/>
              </a:rPr>
              <a:t>Sort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647700"/>
            <a:ext cx="10775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Everything </a:t>
            </a:r>
            <a:r>
              <a:rPr spc="-475" dirty="0"/>
              <a:t>is </a:t>
            </a:r>
            <a:r>
              <a:rPr spc="-450" dirty="0"/>
              <a:t>a </a:t>
            </a:r>
            <a:r>
              <a:rPr spc="-265" dirty="0"/>
              <a:t>Graph </a:t>
            </a:r>
            <a:r>
              <a:rPr spc="-335" dirty="0"/>
              <a:t>in</a:t>
            </a:r>
            <a:r>
              <a:rPr spc="625" dirty="0"/>
              <a:t> </a:t>
            </a:r>
            <a:r>
              <a:rPr spc="-370" dirty="0"/>
              <a:t>TensorFlow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94357" y="2516720"/>
            <a:ext cx="12813665" cy="5008245"/>
            <a:chOff x="2094357" y="2516720"/>
            <a:chExt cx="12813665" cy="5008245"/>
          </a:xfrm>
        </p:grpSpPr>
        <p:sp>
          <p:nvSpPr>
            <p:cNvPr id="4" name="object 4"/>
            <p:cNvSpPr/>
            <p:nvPr/>
          </p:nvSpPr>
          <p:spPr>
            <a:xfrm>
              <a:off x="5376335" y="2548464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635000" y="0"/>
                  </a:moveTo>
                  <a:lnTo>
                    <a:pt x="590707" y="1537"/>
                  </a:lnTo>
                  <a:lnTo>
                    <a:pt x="546588" y="6148"/>
                  </a:lnTo>
                  <a:lnTo>
                    <a:pt x="502816" y="13833"/>
                  </a:lnTo>
                  <a:lnTo>
                    <a:pt x="459566" y="24593"/>
                  </a:lnTo>
                  <a:lnTo>
                    <a:pt x="417010" y="38426"/>
                  </a:lnTo>
                  <a:lnTo>
                    <a:pt x="375322" y="55334"/>
                  </a:lnTo>
                  <a:lnTo>
                    <a:pt x="334676" y="75316"/>
                  </a:lnTo>
                  <a:lnTo>
                    <a:pt x="295246" y="98372"/>
                  </a:lnTo>
                  <a:lnTo>
                    <a:pt x="257204" y="124502"/>
                  </a:lnTo>
                  <a:lnTo>
                    <a:pt x="220726" y="153706"/>
                  </a:lnTo>
                  <a:lnTo>
                    <a:pt x="185985" y="185985"/>
                  </a:lnTo>
                  <a:lnTo>
                    <a:pt x="153706" y="220726"/>
                  </a:lnTo>
                  <a:lnTo>
                    <a:pt x="124502" y="257204"/>
                  </a:lnTo>
                  <a:lnTo>
                    <a:pt x="98372" y="295246"/>
                  </a:lnTo>
                  <a:lnTo>
                    <a:pt x="75316" y="334676"/>
                  </a:lnTo>
                  <a:lnTo>
                    <a:pt x="55334" y="375322"/>
                  </a:lnTo>
                  <a:lnTo>
                    <a:pt x="38426" y="417010"/>
                  </a:lnTo>
                  <a:lnTo>
                    <a:pt x="24593" y="459566"/>
                  </a:lnTo>
                  <a:lnTo>
                    <a:pt x="13833" y="502816"/>
                  </a:lnTo>
                  <a:lnTo>
                    <a:pt x="6148" y="546588"/>
                  </a:lnTo>
                  <a:lnTo>
                    <a:pt x="1537" y="590707"/>
                  </a:lnTo>
                  <a:lnTo>
                    <a:pt x="0" y="635000"/>
                  </a:lnTo>
                  <a:lnTo>
                    <a:pt x="1537" y="679292"/>
                  </a:lnTo>
                  <a:lnTo>
                    <a:pt x="6148" y="723411"/>
                  </a:lnTo>
                  <a:lnTo>
                    <a:pt x="13833" y="767183"/>
                  </a:lnTo>
                  <a:lnTo>
                    <a:pt x="24593" y="810433"/>
                  </a:lnTo>
                  <a:lnTo>
                    <a:pt x="38426" y="852989"/>
                  </a:lnTo>
                  <a:lnTo>
                    <a:pt x="55334" y="894677"/>
                  </a:lnTo>
                  <a:lnTo>
                    <a:pt x="75316" y="935323"/>
                  </a:lnTo>
                  <a:lnTo>
                    <a:pt x="98372" y="974753"/>
                  </a:lnTo>
                  <a:lnTo>
                    <a:pt x="124502" y="1012795"/>
                  </a:lnTo>
                  <a:lnTo>
                    <a:pt x="153706" y="1049273"/>
                  </a:lnTo>
                  <a:lnTo>
                    <a:pt x="185985" y="1084014"/>
                  </a:lnTo>
                  <a:lnTo>
                    <a:pt x="220726" y="1116293"/>
                  </a:lnTo>
                  <a:lnTo>
                    <a:pt x="257204" y="1145497"/>
                  </a:lnTo>
                  <a:lnTo>
                    <a:pt x="295246" y="1171627"/>
                  </a:lnTo>
                  <a:lnTo>
                    <a:pt x="334676" y="1194683"/>
                  </a:lnTo>
                  <a:lnTo>
                    <a:pt x="375322" y="1214665"/>
                  </a:lnTo>
                  <a:lnTo>
                    <a:pt x="417010" y="1231573"/>
                  </a:lnTo>
                  <a:lnTo>
                    <a:pt x="459566" y="1245406"/>
                  </a:lnTo>
                  <a:lnTo>
                    <a:pt x="502816" y="1256166"/>
                  </a:lnTo>
                  <a:lnTo>
                    <a:pt x="546588" y="1263851"/>
                  </a:lnTo>
                  <a:lnTo>
                    <a:pt x="590707" y="1268462"/>
                  </a:lnTo>
                  <a:lnTo>
                    <a:pt x="634999" y="1270000"/>
                  </a:lnTo>
                  <a:lnTo>
                    <a:pt x="679292" y="1268462"/>
                  </a:lnTo>
                  <a:lnTo>
                    <a:pt x="723411" y="1263851"/>
                  </a:lnTo>
                  <a:lnTo>
                    <a:pt x="767183" y="1256166"/>
                  </a:lnTo>
                  <a:lnTo>
                    <a:pt x="810433" y="1245406"/>
                  </a:lnTo>
                  <a:lnTo>
                    <a:pt x="852989" y="1231573"/>
                  </a:lnTo>
                  <a:lnTo>
                    <a:pt x="894677" y="1214665"/>
                  </a:lnTo>
                  <a:lnTo>
                    <a:pt x="935323" y="1194683"/>
                  </a:lnTo>
                  <a:lnTo>
                    <a:pt x="974753" y="1171627"/>
                  </a:lnTo>
                  <a:lnTo>
                    <a:pt x="1012795" y="1145497"/>
                  </a:lnTo>
                  <a:lnTo>
                    <a:pt x="1049273" y="1116293"/>
                  </a:lnTo>
                  <a:lnTo>
                    <a:pt x="1084014" y="1084014"/>
                  </a:lnTo>
                  <a:lnTo>
                    <a:pt x="1116293" y="1049273"/>
                  </a:lnTo>
                  <a:lnTo>
                    <a:pt x="1145497" y="1012795"/>
                  </a:lnTo>
                  <a:lnTo>
                    <a:pt x="1171627" y="974753"/>
                  </a:lnTo>
                  <a:lnTo>
                    <a:pt x="1194683" y="935323"/>
                  </a:lnTo>
                  <a:lnTo>
                    <a:pt x="1214665" y="894677"/>
                  </a:lnTo>
                  <a:lnTo>
                    <a:pt x="1231573" y="852989"/>
                  </a:lnTo>
                  <a:lnTo>
                    <a:pt x="1245406" y="810433"/>
                  </a:lnTo>
                  <a:lnTo>
                    <a:pt x="1256166" y="767183"/>
                  </a:lnTo>
                  <a:lnTo>
                    <a:pt x="1263851" y="723411"/>
                  </a:lnTo>
                  <a:lnTo>
                    <a:pt x="1268462" y="679292"/>
                  </a:lnTo>
                  <a:lnTo>
                    <a:pt x="1270000" y="635000"/>
                  </a:lnTo>
                  <a:lnTo>
                    <a:pt x="1268462" y="590707"/>
                  </a:lnTo>
                  <a:lnTo>
                    <a:pt x="1263851" y="546588"/>
                  </a:lnTo>
                  <a:lnTo>
                    <a:pt x="1256166" y="502816"/>
                  </a:lnTo>
                  <a:lnTo>
                    <a:pt x="1245406" y="459566"/>
                  </a:lnTo>
                  <a:lnTo>
                    <a:pt x="1231573" y="417010"/>
                  </a:lnTo>
                  <a:lnTo>
                    <a:pt x="1214665" y="375322"/>
                  </a:lnTo>
                  <a:lnTo>
                    <a:pt x="1194683" y="334676"/>
                  </a:lnTo>
                  <a:lnTo>
                    <a:pt x="1171627" y="295246"/>
                  </a:lnTo>
                  <a:lnTo>
                    <a:pt x="1145497" y="257204"/>
                  </a:lnTo>
                  <a:lnTo>
                    <a:pt x="1116293" y="220726"/>
                  </a:lnTo>
                  <a:lnTo>
                    <a:pt x="1084014" y="185985"/>
                  </a:lnTo>
                  <a:lnTo>
                    <a:pt x="1049273" y="153706"/>
                  </a:lnTo>
                  <a:lnTo>
                    <a:pt x="1012795" y="124502"/>
                  </a:lnTo>
                  <a:lnTo>
                    <a:pt x="974753" y="98372"/>
                  </a:lnTo>
                  <a:lnTo>
                    <a:pt x="935323" y="75316"/>
                  </a:lnTo>
                  <a:lnTo>
                    <a:pt x="894677" y="55334"/>
                  </a:lnTo>
                  <a:lnTo>
                    <a:pt x="852989" y="38426"/>
                  </a:lnTo>
                  <a:lnTo>
                    <a:pt x="810433" y="24593"/>
                  </a:lnTo>
                  <a:lnTo>
                    <a:pt x="767183" y="13833"/>
                  </a:lnTo>
                  <a:lnTo>
                    <a:pt x="723411" y="6148"/>
                  </a:lnTo>
                  <a:lnTo>
                    <a:pt x="679292" y="1537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76329" y="254847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1084012" y="185987"/>
                  </a:moveTo>
                  <a:lnTo>
                    <a:pt x="1116291" y="220729"/>
                  </a:lnTo>
                  <a:lnTo>
                    <a:pt x="1145497" y="257207"/>
                  </a:lnTo>
                  <a:lnTo>
                    <a:pt x="1171628" y="295248"/>
                  </a:lnTo>
                  <a:lnTo>
                    <a:pt x="1194685" y="334679"/>
                  </a:lnTo>
                  <a:lnTo>
                    <a:pt x="1214667" y="375324"/>
                  </a:lnTo>
                  <a:lnTo>
                    <a:pt x="1231576" y="417012"/>
                  </a:lnTo>
                  <a:lnTo>
                    <a:pt x="1245410" y="459568"/>
                  </a:lnTo>
                  <a:lnTo>
                    <a:pt x="1256170" y="502818"/>
                  </a:lnTo>
                  <a:lnTo>
                    <a:pt x="1263855" y="546589"/>
                  </a:lnTo>
                  <a:lnTo>
                    <a:pt x="1268467" y="590707"/>
                  </a:lnTo>
                  <a:lnTo>
                    <a:pt x="1270004" y="635000"/>
                  </a:lnTo>
                  <a:lnTo>
                    <a:pt x="1268467" y="679292"/>
                  </a:lnTo>
                  <a:lnTo>
                    <a:pt x="1263855" y="723410"/>
                  </a:lnTo>
                  <a:lnTo>
                    <a:pt x="1256170" y="767181"/>
                  </a:lnTo>
                  <a:lnTo>
                    <a:pt x="1245410" y="810431"/>
                  </a:lnTo>
                  <a:lnTo>
                    <a:pt x="1231576" y="852987"/>
                  </a:lnTo>
                  <a:lnTo>
                    <a:pt x="1214667" y="894675"/>
                  </a:lnTo>
                  <a:lnTo>
                    <a:pt x="1194685" y="935320"/>
                  </a:lnTo>
                  <a:lnTo>
                    <a:pt x="1171628" y="974751"/>
                  </a:lnTo>
                  <a:lnTo>
                    <a:pt x="1145497" y="1012792"/>
                  </a:lnTo>
                  <a:lnTo>
                    <a:pt x="1116291" y="1049270"/>
                  </a:lnTo>
                  <a:lnTo>
                    <a:pt x="1084012" y="1084012"/>
                  </a:lnTo>
                  <a:lnTo>
                    <a:pt x="1049270" y="1116291"/>
                  </a:lnTo>
                  <a:lnTo>
                    <a:pt x="1012792" y="1145497"/>
                  </a:lnTo>
                  <a:lnTo>
                    <a:pt x="974751" y="1171628"/>
                  </a:lnTo>
                  <a:lnTo>
                    <a:pt x="935320" y="1194685"/>
                  </a:lnTo>
                  <a:lnTo>
                    <a:pt x="894675" y="1214667"/>
                  </a:lnTo>
                  <a:lnTo>
                    <a:pt x="852987" y="1231576"/>
                  </a:lnTo>
                  <a:lnTo>
                    <a:pt x="810431" y="1245410"/>
                  </a:lnTo>
                  <a:lnTo>
                    <a:pt x="767181" y="1256170"/>
                  </a:lnTo>
                  <a:lnTo>
                    <a:pt x="723410" y="1263855"/>
                  </a:lnTo>
                  <a:lnTo>
                    <a:pt x="679292" y="1268467"/>
                  </a:lnTo>
                  <a:lnTo>
                    <a:pt x="634999" y="1270004"/>
                  </a:lnTo>
                  <a:lnTo>
                    <a:pt x="590707" y="1268467"/>
                  </a:lnTo>
                  <a:lnTo>
                    <a:pt x="546589" y="1263855"/>
                  </a:lnTo>
                  <a:lnTo>
                    <a:pt x="502818" y="1256170"/>
                  </a:lnTo>
                  <a:lnTo>
                    <a:pt x="459568" y="1245410"/>
                  </a:lnTo>
                  <a:lnTo>
                    <a:pt x="417012" y="1231576"/>
                  </a:lnTo>
                  <a:lnTo>
                    <a:pt x="375324" y="1214667"/>
                  </a:lnTo>
                  <a:lnTo>
                    <a:pt x="334679" y="1194685"/>
                  </a:lnTo>
                  <a:lnTo>
                    <a:pt x="295248" y="1171628"/>
                  </a:lnTo>
                  <a:lnTo>
                    <a:pt x="257207" y="1145497"/>
                  </a:lnTo>
                  <a:lnTo>
                    <a:pt x="220729" y="1116291"/>
                  </a:lnTo>
                  <a:lnTo>
                    <a:pt x="185987" y="1084012"/>
                  </a:lnTo>
                  <a:lnTo>
                    <a:pt x="153708" y="1049270"/>
                  </a:lnTo>
                  <a:lnTo>
                    <a:pt x="124504" y="1012792"/>
                  </a:lnTo>
                  <a:lnTo>
                    <a:pt x="98373" y="974751"/>
                  </a:lnTo>
                  <a:lnTo>
                    <a:pt x="75317" y="935320"/>
                  </a:lnTo>
                  <a:lnTo>
                    <a:pt x="55335" y="894675"/>
                  </a:lnTo>
                  <a:lnTo>
                    <a:pt x="38427" y="852987"/>
                  </a:lnTo>
                  <a:lnTo>
                    <a:pt x="24593" y="810431"/>
                  </a:lnTo>
                  <a:lnTo>
                    <a:pt x="13833" y="767181"/>
                  </a:lnTo>
                  <a:lnTo>
                    <a:pt x="6148" y="723410"/>
                  </a:lnTo>
                  <a:lnTo>
                    <a:pt x="1537" y="679292"/>
                  </a:lnTo>
                  <a:lnTo>
                    <a:pt x="0" y="634999"/>
                  </a:lnTo>
                  <a:lnTo>
                    <a:pt x="1537" y="590707"/>
                  </a:lnTo>
                  <a:lnTo>
                    <a:pt x="6148" y="546589"/>
                  </a:lnTo>
                  <a:lnTo>
                    <a:pt x="13833" y="502818"/>
                  </a:lnTo>
                  <a:lnTo>
                    <a:pt x="24593" y="459568"/>
                  </a:lnTo>
                  <a:lnTo>
                    <a:pt x="38427" y="417012"/>
                  </a:lnTo>
                  <a:lnTo>
                    <a:pt x="55335" y="375324"/>
                  </a:lnTo>
                  <a:lnTo>
                    <a:pt x="75317" y="334679"/>
                  </a:lnTo>
                  <a:lnTo>
                    <a:pt x="98373" y="295248"/>
                  </a:lnTo>
                  <a:lnTo>
                    <a:pt x="124504" y="257207"/>
                  </a:lnTo>
                  <a:lnTo>
                    <a:pt x="153708" y="220729"/>
                  </a:lnTo>
                  <a:lnTo>
                    <a:pt x="185987" y="185987"/>
                  </a:lnTo>
                  <a:lnTo>
                    <a:pt x="220729" y="153708"/>
                  </a:lnTo>
                  <a:lnTo>
                    <a:pt x="257207" y="124504"/>
                  </a:lnTo>
                  <a:lnTo>
                    <a:pt x="295248" y="98373"/>
                  </a:lnTo>
                  <a:lnTo>
                    <a:pt x="334679" y="75317"/>
                  </a:lnTo>
                  <a:lnTo>
                    <a:pt x="375324" y="55335"/>
                  </a:lnTo>
                  <a:lnTo>
                    <a:pt x="417012" y="38427"/>
                  </a:lnTo>
                  <a:lnTo>
                    <a:pt x="459568" y="24593"/>
                  </a:lnTo>
                  <a:lnTo>
                    <a:pt x="502818" y="13833"/>
                  </a:lnTo>
                  <a:lnTo>
                    <a:pt x="546589" y="6148"/>
                  </a:lnTo>
                  <a:lnTo>
                    <a:pt x="590707" y="1537"/>
                  </a:lnTo>
                  <a:lnTo>
                    <a:pt x="635000" y="0"/>
                  </a:lnTo>
                  <a:lnTo>
                    <a:pt x="679292" y="1537"/>
                  </a:lnTo>
                  <a:lnTo>
                    <a:pt x="723410" y="6148"/>
                  </a:lnTo>
                  <a:lnTo>
                    <a:pt x="767181" y="13833"/>
                  </a:lnTo>
                  <a:lnTo>
                    <a:pt x="810431" y="24593"/>
                  </a:lnTo>
                  <a:lnTo>
                    <a:pt x="852987" y="38427"/>
                  </a:lnTo>
                  <a:lnTo>
                    <a:pt x="894675" y="55335"/>
                  </a:lnTo>
                  <a:lnTo>
                    <a:pt x="935320" y="75317"/>
                  </a:lnTo>
                  <a:lnTo>
                    <a:pt x="974751" y="98373"/>
                  </a:lnTo>
                  <a:lnTo>
                    <a:pt x="1012792" y="124504"/>
                  </a:lnTo>
                  <a:lnTo>
                    <a:pt x="1049270" y="153708"/>
                  </a:lnTo>
                  <a:lnTo>
                    <a:pt x="1084012" y="185987"/>
                  </a:lnTo>
                  <a:close/>
                </a:path>
              </a:pathLst>
            </a:custGeom>
            <a:ln w="635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4428" y="3158070"/>
              <a:ext cx="1834514" cy="0"/>
            </a:xfrm>
            <a:custGeom>
              <a:avLst/>
              <a:gdLst/>
              <a:ahLst/>
              <a:cxnLst/>
              <a:rect l="l" t="t" r="r" b="b"/>
              <a:pathLst>
                <a:path w="1834514">
                  <a:moveTo>
                    <a:pt x="0" y="0"/>
                  </a:moveTo>
                  <a:lnTo>
                    <a:pt x="1808543" y="0"/>
                  </a:lnTo>
                  <a:lnTo>
                    <a:pt x="1833943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2971" y="305139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0" y="213360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4800" y="3183470"/>
              <a:ext cx="3099435" cy="414655"/>
            </a:xfrm>
            <a:custGeom>
              <a:avLst/>
              <a:gdLst/>
              <a:ahLst/>
              <a:cxnLst/>
              <a:rect l="l" t="t" r="r" b="b"/>
              <a:pathLst>
                <a:path w="3099434" h="414654">
                  <a:moveTo>
                    <a:pt x="0" y="0"/>
                  </a:moveTo>
                  <a:lnTo>
                    <a:pt x="3074093" y="411246"/>
                  </a:lnTo>
                  <a:lnTo>
                    <a:pt x="3099269" y="414614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99135" y="3039535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634995" y="0"/>
                  </a:moveTo>
                  <a:lnTo>
                    <a:pt x="590703" y="1537"/>
                  </a:lnTo>
                  <a:lnTo>
                    <a:pt x="546584" y="6148"/>
                  </a:lnTo>
                  <a:lnTo>
                    <a:pt x="502813" y="13833"/>
                  </a:lnTo>
                  <a:lnTo>
                    <a:pt x="459563" y="24593"/>
                  </a:lnTo>
                  <a:lnTo>
                    <a:pt x="417007" y="38426"/>
                  </a:lnTo>
                  <a:lnTo>
                    <a:pt x="375320" y="55334"/>
                  </a:lnTo>
                  <a:lnTo>
                    <a:pt x="334675" y="75316"/>
                  </a:lnTo>
                  <a:lnTo>
                    <a:pt x="295245" y="98372"/>
                  </a:lnTo>
                  <a:lnTo>
                    <a:pt x="257204" y="124502"/>
                  </a:lnTo>
                  <a:lnTo>
                    <a:pt x="220726" y="153706"/>
                  </a:lnTo>
                  <a:lnTo>
                    <a:pt x="185985" y="185985"/>
                  </a:lnTo>
                  <a:lnTo>
                    <a:pt x="153706" y="220726"/>
                  </a:lnTo>
                  <a:lnTo>
                    <a:pt x="124502" y="257204"/>
                  </a:lnTo>
                  <a:lnTo>
                    <a:pt x="98372" y="295246"/>
                  </a:lnTo>
                  <a:lnTo>
                    <a:pt x="75316" y="334676"/>
                  </a:lnTo>
                  <a:lnTo>
                    <a:pt x="55334" y="375322"/>
                  </a:lnTo>
                  <a:lnTo>
                    <a:pt x="38426" y="417010"/>
                  </a:lnTo>
                  <a:lnTo>
                    <a:pt x="24593" y="459566"/>
                  </a:lnTo>
                  <a:lnTo>
                    <a:pt x="13833" y="502816"/>
                  </a:lnTo>
                  <a:lnTo>
                    <a:pt x="6148" y="546588"/>
                  </a:lnTo>
                  <a:lnTo>
                    <a:pt x="1537" y="590707"/>
                  </a:lnTo>
                  <a:lnTo>
                    <a:pt x="0" y="635000"/>
                  </a:lnTo>
                  <a:lnTo>
                    <a:pt x="1537" y="679292"/>
                  </a:lnTo>
                  <a:lnTo>
                    <a:pt x="6148" y="723411"/>
                  </a:lnTo>
                  <a:lnTo>
                    <a:pt x="13833" y="767183"/>
                  </a:lnTo>
                  <a:lnTo>
                    <a:pt x="24593" y="810433"/>
                  </a:lnTo>
                  <a:lnTo>
                    <a:pt x="38426" y="852989"/>
                  </a:lnTo>
                  <a:lnTo>
                    <a:pt x="55334" y="894677"/>
                  </a:lnTo>
                  <a:lnTo>
                    <a:pt x="75316" y="935323"/>
                  </a:lnTo>
                  <a:lnTo>
                    <a:pt x="98372" y="974753"/>
                  </a:lnTo>
                  <a:lnTo>
                    <a:pt x="124502" y="1012795"/>
                  </a:lnTo>
                  <a:lnTo>
                    <a:pt x="153706" y="1049273"/>
                  </a:lnTo>
                  <a:lnTo>
                    <a:pt x="185985" y="1084014"/>
                  </a:lnTo>
                  <a:lnTo>
                    <a:pt x="220726" y="1116293"/>
                  </a:lnTo>
                  <a:lnTo>
                    <a:pt x="257204" y="1145497"/>
                  </a:lnTo>
                  <a:lnTo>
                    <a:pt x="295245" y="1171627"/>
                  </a:lnTo>
                  <a:lnTo>
                    <a:pt x="334675" y="1194683"/>
                  </a:lnTo>
                  <a:lnTo>
                    <a:pt x="375320" y="1214665"/>
                  </a:lnTo>
                  <a:lnTo>
                    <a:pt x="417007" y="1231573"/>
                  </a:lnTo>
                  <a:lnTo>
                    <a:pt x="459563" y="1245406"/>
                  </a:lnTo>
                  <a:lnTo>
                    <a:pt x="502813" y="1256166"/>
                  </a:lnTo>
                  <a:lnTo>
                    <a:pt x="546584" y="1263851"/>
                  </a:lnTo>
                  <a:lnTo>
                    <a:pt x="590703" y="1268462"/>
                  </a:lnTo>
                  <a:lnTo>
                    <a:pt x="634995" y="1270000"/>
                  </a:lnTo>
                  <a:lnTo>
                    <a:pt x="679287" y="1268462"/>
                  </a:lnTo>
                  <a:lnTo>
                    <a:pt x="723406" y="1263851"/>
                  </a:lnTo>
                  <a:lnTo>
                    <a:pt x="767177" y="1256166"/>
                  </a:lnTo>
                  <a:lnTo>
                    <a:pt x="810428" y="1245406"/>
                  </a:lnTo>
                  <a:lnTo>
                    <a:pt x="852984" y="1231573"/>
                  </a:lnTo>
                  <a:lnTo>
                    <a:pt x="894672" y="1214665"/>
                  </a:lnTo>
                  <a:lnTo>
                    <a:pt x="935319" y="1194683"/>
                  </a:lnTo>
                  <a:lnTo>
                    <a:pt x="974750" y="1171627"/>
                  </a:lnTo>
                  <a:lnTo>
                    <a:pt x="1012792" y="1145497"/>
                  </a:lnTo>
                  <a:lnTo>
                    <a:pt x="1049271" y="1116293"/>
                  </a:lnTo>
                  <a:lnTo>
                    <a:pt x="1084014" y="1084014"/>
                  </a:lnTo>
                  <a:lnTo>
                    <a:pt x="1116293" y="1049273"/>
                  </a:lnTo>
                  <a:lnTo>
                    <a:pt x="1145497" y="1012795"/>
                  </a:lnTo>
                  <a:lnTo>
                    <a:pt x="1171627" y="974753"/>
                  </a:lnTo>
                  <a:lnTo>
                    <a:pt x="1194683" y="935323"/>
                  </a:lnTo>
                  <a:lnTo>
                    <a:pt x="1214665" y="894677"/>
                  </a:lnTo>
                  <a:lnTo>
                    <a:pt x="1231573" y="852989"/>
                  </a:lnTo>
                  <a:lnTo>
                    <a:pt x="1245406" y="810433"/>
                  </a:lnTo>
                  <a:lnTo>
                    <a:pt x="1256166" y="767183"/>
                  </a:lnTo>
                  <a:lnTo>
                    <a:pt x="1263851" y="723411"/>
                  </a:lnTo>
                  <a:lnTo>
                    <a:pt x="1268462" y="679292"/>
                  </a:lnTo>
                  <a:lnTo>
                    <a:pt x="1270000" y="635000"/>
                  </a:lnTo>
                  <a:lnTo>
                    <a:pt x="1268462" y="590707"/>
                  </a:lnTo>
                  <a:lnTo>
                    <a:pt x="1263851" y="546588"/>
                  </a:lnTo>
                  <a:lnTo>
                    <a:pt x="1256166" y="502816"/>
                  </a:lnTo>
                  <a:lnTo>
                    <a:pt x="1245406" y="459566"/>
                  </a:lnTo>
                  <a:lnTo>
                    <a:pt x="1231573" y="417010"/>
                  </a:lnTo>
                  <a:lnTo>
                    <a:pt x="1214665" y="375322"/>
                  </a:lnTo>
                  <a:lnTo>
                    <a:pt x="1194683" y="334676"/>
                  </a:lnTo>
                  <a:lnTo>
                    <a:pt x="1171627" y="295246"/>
                  </a:lnTo>
                  <a:lnTo>
                    <a:pt x="1145497" y="257204"/>
                  </a:lnTo>
                  <a:lnTo>
                    <a:pt x="1116293" y="220726"/>
                  </a:lnTo>
                  <a:lnTo>
                    <a:pt x="1084014" y="185985"/>
                  </a:lnTo>
                  <a:lnTo>
                    <a:pt x="1049271" y="153706"/>
                  </a:lnTo>
                  <a:lnTo>
                    <a:pt x="1012792" y="124502"/>
                  </a:lnTo>
                  <a:lnTo>
                    <a:pt x="974750" y="98372"/>
                  </a:lnTo>
                  <a:lnTo>
                    <a:pt x="935319" y="75316"/>
                  </a:lnTo>
                  <a:lnTo>
                    <a:pt x="894672" y="55334"/>
                  </a:lnTo>
                  <a:lnTo>
                    <a:pt x="852984" y="38426"/>
                  </a:lnTo>
                  <a:lnTo>
                    <a:pt x="810428" y="24593"/>
                  </a:lnTo>
                  <a:lnTo>
                    <a:pt x="767177" y="13833"/>
                  </a:lnTo>
                  <a:lnTo>
                    <a:pt x="723406" y="6148"/>
                  </a:lnTo>
                  <a:lnTo>
                    <a:pt x="679287" y="1537"/>
                  </a:lnTo>
                  <a:lnTo>
                    <a:pt x="634995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129" y="303952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1084012" y="185987"/>
                  </a:moveTo>
                  <a:lnTo>
                    <a:pt x="1116291" y="220729"/>
                  </a:lnTo>
                  <a:lnTo>
                    <a:pt x="1145497" y="257207"/>
                  </a:lnTo>
                  <a:lnTo>
                    <a:pt x="1171628" y="295248"/>
                  </a:lnTo>
                  <a:lnTo>
                    <a:pt x="1194685" y="334679"/>
                  </a:lnTo>
                  <a:lnTo>
                    <a:pt x="1214667" y="375324"/>
                  </a:lnTo>
                  <a:lnTo>
                    <a:pt x="1231576" y="417012"/>
                  </a:lnTo>
                  <a:lnTo>
                    <a:pt x="1245410" y="459568"/>
                  </a:lnTo>
                  <a:lnTo>
                    <a:pt x="1256170" y="502818"/>
                  </a:lnTo>
                  <a:lnTo>
                    <a:pt x="1263855" y="546589"/>
                  </a:lnTo>
                  <a:lnTo>
                    <a:pt x="1268467" y="590707"/>
                  </a:lnTo>
                  <a:lnTo>
                    <a:pt x="1270004" y="635000"/>
                  </a:lnTo>
                  <a:lnTo>
                    <a:pt x="1268467" y="679292"/>
                  </a:lnTo>
                  <a:lnTo>
                    <a:pt x="1263855" y="723410"/>
                  </a:lnTo>
                  <a:lnTo>
                    <a:pt x="1256170" y="767181"/>
                  </a:lnTo>
                  <a:lnTo>
                    <a:pt x="1245410" y="810431"/>
                  </a:lnTo>
                  <a:lnTo>
                    <a:pt x="1231576" y="852987"/>
                  </a:lnTo>
                  <a:lnTo>
                    <a:pt x="1214667" y="894675"/>
                  </a:lnTo>
                  <a:lnTo>
                    <a:pt x="1194685" y="935320"/>
                  </a:lnTo>
                  <a:lnTo>
                    <a:pt x="1171628" y="974751"/>
                  </a:lnTo>
                  <a:lnTo>
                    <a:pt x="1145497" y="1012792"/>
                  </a:lnTo>
                  <a:lnTo>
                    <a:pt x="1116291" y="1049270"/>
                  </a:lnTo>
                  <a:lnTo>
                    <a:pt x="1084012" y="1084012"/>
                  </a:lnTo>
                  <a:lnTo>
                    <a:pt x="1049270" y="1116291"/>
                  </a:lnTo>
                  <a:lnTo>
                    <a:pt x="1012792" y="1145497"/>
                  </a:lnTo>
                  <a:lnTo>
                    <a:pt x="974751" y="1171628"/>
                  </a:lnTo>
                  <a:lnTo>
                    <a:pt x="935320" y="1194685"/>
                  </a:lnTo>
                  <a:lnTo>
                    <a:pt x="894675" y="1214667"/>
                  </a:lnTo>
                  <a:lnTo>
                    <a:pt x="852987" y="1231576"/>
                  </a:lnTo>
                  <a:lnTo>
                    <a:pt x="810431" y="1245410"/>
                  </a:lnTo>
                  <a:lnTo>
                    <a:pt x="767181" y="1256170"/>
                  </a:lnTo>
                  <a:lnTo>
                    <a:pt x="723410" y="1263855"/>
                  </a:lnTo>
                  <a:lnTo>
                    <a:pt x="679292" y="1268467"/>
                  </a:lnTo>
                  <a:lnTo>
                    <a:pt x="634999" y="1270004"/>
                  </a:lnTo>
                  <a:lnTo>
                    <a:pt x="590707" y="1268467"/>
                  </a:lnTo>
                  <a:lnTo>
                    <a:pt x="546589" y="1263855"/>
                  </a:lnTo>
                  <a:lnTo>
                    <a:pt x="502818" y="1256170"/>
                  </a:lnTo>
                  <a:lnTo>
                    <a:pt x="459568" y="1245410"/>
                  </a:lnTo>
                  <a:lnTo>
                    <a:pt x="417012" y="1231576"/>
                  </a:lnTo>
                  <a:lnTo>
                    <a:pt x="375324" y="1214667"/>
                  </a:lnTo>
                  <a:lnTo>
                    <a:pt x="334679" y="1194685"/>
                  </a:lnTo>
                  <a:lnTo>
                    <a:pt x="295248" y="1171628"/>
                  </a:lnTo>
                  <a:lnTo>
                    <a:pt x="257207" y="1145497"/>
                  </a:lnTo>
                  <a:lnTo>
                    <a:pt x="220729" y="1116291"/>
                  </a:lnTo>
                  <a:lnTo>
                    <a:pt x="185987" y="1084012"/>
                  </a:lnTo>
                  <a:lnTo>
                    <a:pt x="153708" y="1049270"/>
                  </a:lnTo>
                  <a:lnTo>
                    <a:pt x="124504" y="1012792"/>
                  </a:lnTo>
                  <a:lnTo>
                    <a:pt x="98373" y="974751"/>
                  </a:lnTo>
                  <a:lnTo>
                    <a:pt x="75317" y="935320"/>
                  </a:lnTo>
                  <a:lnTo>
                    <a:pt x="55335" y="894675"/>
                  </a:lnTo>
                  <a:lnTo>
                    <a:pt x="38427" y="852987"/>
                  </a:lnTo>
                  <a:lnTo>
                    <a:pt x="24593" y="810431"/>
                  </a:lnTo>
                  <a:lnTo>
                    <a:pt x="13833" y="767181"/>
                  </a:lnTo>
                  <a:lnTo>
                    <a:pt x="6148" y="723410"/>
                  </a:lnTo>
                  <a:lnTo>
                    <a:pt x="1537" y="679292"/>
                  </a:lnTo>
                  <a:lnTo>
                    <a:pt x="0" y="634999"/>
                  </a:lnTo>
                  <a:lnTo>
                    <a:pt x="1537" y="590707"/>
                  </a:lnTo>
                  <a:lnTo>
                    <a:pt x="6148" y="546589"/>
                  </a:lnTo>
                  <a:lnTo>
                    <a:pt x="13833" y="502818"/>
                  </a:lnTo>
                  <a:lnTo>
                    <a:pt x="24593" y="459568"/>
                  </a:lnTo>
                  <a:lnTo>
                    <a:pt x="38427" y="417012"/>
                  </a:lnTo>
                  <a:lnTo>
                    <a:pt x="55335" y="375324"/>
                  </a:lnTo>
                  <a:lnTo>
                    <a:pt x="75317" y="334679"/>
                  </a:lnTo>
                  <a:lnTo>
                    <a:pt x="98373" y="295248"/>
                  </a:lnTo>
                  <a:lnTo>
                    <a:pt x="124504" y="257207"/>
                  </a:lnTo>
                  <a:lnTo>
                    <a:pt x="153708" y="220729"/>
                  </a:lnTo>
                  <a:lnTo>
                    <a:pt x="185987" y="185987"/>
                  </a:lnTo>
                  <a:lnTo>
                    <a:pt x="220729" y="153708"/>
                  </a:lnTo>
                  <a:lnTo>
                    <a:pt x="257207" y="124504"/>
                  </a:lnTo>
                  <a:lnTo>
                    <a:pt x="295248" y="98373"/>
                  </a:lnTo>
                  <a:lnTo>
                    <a:pt x="334679" y="75317"/>
                  </a:lnTo>
                  <a:lnTo>
                    <a:pt x="375324" y="55335"/>
                  </a:lnTo>
                  <a:lnTo>
                    <a:pt x="417012" y="38427"/>
                  </a:lnTo>
                  <a:lnTo>
                    <a:pt x="459568" y="24593"/>
                  </a:lnTo>
                  <a:lnTo>
                    <a:pt x="502818" y="13833"/>
                  </a:lnTo>
                  <a:lnTo>
                    <a:pt x="546589" y="6148"/>
                  </a:lnTo>
                  <a:lnTo>
                    <a:pt x="590707" y="1537"/>
                  </a:lnTo>
                  <a:lnTo>
                    <a:pt x="635000" y="0"/>
                  </a:lnTo>
                  <a:lnTo>
                    <a:pt x="679292" y="1537"/>
                  </a:lnTo>
                  <a:lnTo>
                    <a:pt x="723410" y="6148"/>
                  </a:lnTo>
                  <a:lnTo>
                    <a:pt x="767181" y="13833"/>
                  </a:lnTo>
                  <a:lnTo>
                    <a:pt x="810431" y="24593"/>
                  </a:lnTo>
                  <a:lnTo>
                    <a:pt x="852987" y="38427"/>
                  </a:lnTo>
                  <a:lnTo>
                    <a:pt x="894675" y="55335"/>
                  </a:lnTo>
                  <a:lnTo>
                    <a:pt x="935320" y="75317"/>
                  </a:lnTo>
                  <a:lnTo>
                    <a:pt x="974751" y="98373"/>
                  </a:lnTo>
                  <a:lnTo>
                    <a:pt x="1012792" y="124504"/>
                  </a:lnTo>
                  <a:lnTo>
                    <a:pt x="1049270" y="153708"/>
                  </a:lnTo>
                  <a:lnTo>
                    <a:pt x="1084012" y="185987"/>
                  </a:lnTo>
                  <a:close/>
                </a:path>
              </a:pathLst>
            </a:custGeom>
            <a:ln w="635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14750" y="3488981"/>
              <a:ext cx="226060" cy="212090"/>
            </a:xfrm>
            <a:custGeom>
              <a:avLst/>
              <a:gdLst/>
              <a:ahLst/>
              <a:cxnLst/>
              <a:rect l="l" t="t" r="r" b="b"/>
              <a:pathLst>
                <a:path w="226059" h="212089">
                  <a:moveTo>
                    <a:pt x="28295" y="0"/>
                  </a:moveTo>
                  <a:lnTo>
                    <a:pt x="0" y="211467"/>
                  </a:lnTo>
                  <a:lnTo>
                    <a:pt x="225615" y="134023"/>
                  </a:lnTo>
                  <a:lnTo>
                    <a:pt x="2829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7670" y="3750729"/>
              <a:ext cx="998855" cy="1306195"/>
            </a:xfrm>
            <a:custGeom>
              <a:avLst/>
              <a:gdLst/>
              <a:ahLst/>
              <a:cxnLst/>
              <a:rect l="l" t="t" r="r" b="b"/>
              <a:pathLst>
                <a:path w="998854" h="1306195">
                  <a:moveTo>
                    <a:pt x="0" y="0"/>
                  </a:moveTo>
                  <a:lnTo>
                    <a:pt x="983258" y="1285544"/>
                  </a:lnTo>
                  <a:lnTo>
                    <a:pt x="998689" y="130572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7335" y="5164664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634995" y="0"/>
                  </a:moveTo>
                  <a:lnTo>
                    <a:pt x="590703" y="1537"/>
                  </a:lnTo>
                  <a:lnTo>
                    <a:pt x="546584" y="6148"/>
                  </a:lnTo>
                  <a:lnTo>
                    <a:pt x="502813" y="13833"/>
                  </a:lnTo>
                  <a:lnTo>
                    <a:pt x="459563" y="24593"/>
                  </a:lnTo>
                  <a:lnTo>
                    <a:pt x="417007" y="38426"/>
                  </a:lnTo>
                  <a:lnTo>
                    <a:pt x="375320" y="55334"/>
                  </a:lnTo>
                  <a:lnTo>
                    <a:pt x="334675" y="75316"/>
                  </a:lnTo>
                  <a:lnTo>
                    <a:pt x="295245" y="98372"/>
                  </a:lnTo>
                  <a:lnTo>
                    <a:pt x="257204" y="124502"/>
                  </a:lnTo>
                  <a:lnTo>
                    <a:pt x="220726" y="153706"/>
                  </a:lnTo>
                  <a:lnTo>
                    <a:pt x="185985" y="185985"/>
                  </a:lnTo>
                  <a:lnTo>
                    <a:pt x="153706" y="220726"/>
                  </a:lnTo>
                  <a:lnTo>
                    <a:pt x="124502" y="257204"/>
                  </a:lnTo>
                  <a:lnTo>
                    <a:pt x="98372" y="295246"/>
                  </a:lnTo>
                  <a:lnTo>
                    <a:pt x="75316" y="334676"/>
                  </a:lnTo>
                  <a:lnTo>
                    <a:pt x="55334" y="375322"/>
                  </a:lnTo>
                  <a:lnTo>
                    <a:pt x="38426" y="417010"/>
                  </a:lnTo>
                  <a:lnTo>
                    <a:pt x="24593" y="459566"/>
                  </a:lnTo>
                  <a:lnTo>
                    <a:pt x="13833" y="502816"/>
                  </a:lnTo>
                  <a:lnTo>
                    <a:pt x="6148" y="546588"/>
                  </a:lnTo>
                  <a:lnTo>
                    <a:pt x="1537" y="590707"/>
                  </a:lnTo>
                  <a:lnTo>
                    <a:pt x="0" y="635000"/>
                  </a:lnTo>
                  <a:lnTo>
                    <a:pt x="1537" y="679292"/>
                  </a:lnTo>
                  <a:lnTo>
                    <a:pt x="6148" y="723411"/>
                  </a:lnTo>
                  <a:lnTo>
                    <a:pt x="13833" y="767183"/>
                  </a:lnTo>
                  <a:lnTo>
                    <a:pt x="24593" y="810433"/>
                  </a:lnTo>
                  <a:lnTo>
                    <a:pt x="38426" y="852989"/>
                  </a:lnTo>
                  <a:lnTo>
                    <a:pt x="55334" y="894677"/>
                  </a:lnTo>
                  <a:lnTo>
                    <a:pt x="75316" y="935323"/>
                  </a:lnTo>
                  <a:lnTo>
                    <a:pt x="98372" y="974753"/>
                  </a:lnTo>
                  <a:lnTo>
                    <a:pt x="124502" y="1012795"/>
                  </a:lnTo>
                  <a:lnTo>
                    <a:pt x="153706" y="1049273"/>
                  </a:lnTo>
                  <a:lnTo>
                    <a:pt x="185985" y="1084014"/>
                  </a:lnTo>
                  <a:lnTo>
                    <a:pt x="220726" y="1116293"/>
                  </a:lnTo>
                  <a:lnTo>
                    <a:pt x="257204" y="1145497"/>
                  </a:lnTo>
                  <a:lnTo>
                    <a:pt x="295245" y="1171627"/>
                  </a:lnTo>
                  <a:lnTo>
                    <a:pt x="334675" y="1194683"/>
                  </a:lnTo>
                  <a:lnTo>
                    <a:pt x="375320" y="1214665"/>
                  </a:lnTo>
                  <a:lnTo>
                    <a:pt x="417007" y="1231573"/>
                  </a:lnTo>
                  <a:lnTo>
                    <a:pt x="459563" y="1245406"/>
                  </a:lnTo>
                  <a:lnTo>
                    <a:pt x="502813" y="1256166"/>
                  </a:lnTo>
                  <a:lnTo>
                    <a:pt x="546584" y="1263851"/>
                  </a:lnTo>
                  <a:lnTo>
                    <a:pt x="590703" y="1268462"/>
                  </a:lnTo>
                  <a:lnTo>
                    <a:pt x="634995" y="1270000"/>
                  </a:lnTo>
                  <a:lnTo>
                    <a:pt x="679287" y="1268462"/>
                  </a:lnTo>
                  <a:lnTo>
                    <a:pt x="723406" y="1263851"/>
                  </a:lnTo>
                  <a:lnTo>
                    <a:pt x="767177" y="1256166"/>
                  </a:lnTo>
                  <a:lnTo>
                    <a:pt x="810428" y="1245406"/>
                  </a:lnTo>
                  <a:lnTo>
                    <a:pt x="852984" y="1231573"/>
                  </a:lnTo>
                  <a:lnTo>
                    <a:pt x="894672" y="1214665"/>
                  </a:lnTo>
                  <a:lnTo>
                    <a:pt x="935319" y="1194683"/>
                  </a:lnTo>
                  <a:lnTo>
                    <a:pt x="974750" y="1171627"/>
                  </a:lnTo>
                  <a:lnTo>
                    <a:pt x="1012792" y="1145497"/>
                  </a:lnTo>
                  <a:lnTo>
                    <a:pt x="1049271" y="1116293"/>
                  </a:lnTo>
                  <a:lnTo>
                    <a:pt x="1084014" y="1084014"/>
                  </a:lnTo>
                  <a:lnTo>
                    <a:pt x="1116293" y="1049273"/>
                  </a:lnTo>
                  <a:lnTo>
                    <a:pt x="1145497" y="1012795"/>
                  </a:lnTo>
                  <a:lnTo>
                    <a:pt x="1171627" y="974753"/>
                  </a:lnTo>
                  <a:lnTo>
                    <a:pt x="1194683" y="935323"/>
                  </a:lnTo>
                  <a:lnTo>
                    <a:pt x="1214665" y="894677"/>
                  </a:lnTo>
                  <a:lnTo>
                    <a:pt x="1231573" y="852989"/>
                  </a:lnTo>
                  <a:lnTo>
                    <a:pt x="1245406" y="810433"/>
                  </a:lnTo>
                  <a:lnTo>
                    <a:pt x="1256166" y="767183"/>
                  </a:lnTo>
                  <a:lnTo>
                    <a:pt x="1263851" y="723411"/>
                  </a:lnTo>
                  <a:lnTo>
                    <a:pt x="1268462" y="679292"/>
                  </a:lnTo>
                  <a:lnTo>
                    <a:pt x="1270000" y="635000"/>
                  </a:lnTo>
                  <a:lnTo>
                    <a:pt x="1268462" y="590707"/>
                  </a:lnTo>
                  <a:lnTo>
                    <a:pt x="1263851" y="546588"/>
                  </a:lnTo>
                  <a:lnTo>
                    <a:pt x="1256166" y="502816"/>
                  </a:lnTo>
                  <a:lnTo>
                    <a:pt x="1245406" y="459566"/>
                  </a:lnTo>
                  <a:lnTo>
                    <a:pt x="1231573" y="417010"/>
                  </a:lnTo>
                  <a:lnTo>
                    <a:pt x="1214665" y="375322"/>
                  </a:lnTo>
                  <a:lnTo>
                    <a:pt x="1194683" y="334676"/>
                  </a:lnTo>
                  <a:lnTo>
                    <a:pt x="1171627" y="295246"/>
                  </a:lnTo>
                  <a:lnTo>
                    <a:pt x="1145497" y="257204"/>
                  </a:lnTo>
                  <a:lnTo>
                    <a:pt x="1116293" y="220726"/>
                  </a:lnTo>
                  <a:lnTo>
                    <a:pt x="1084014" y="185985"/>
                  </a:lnTo>
                  <a:lnTo>
                    <a:pt x="1049271" y="153706"/>
                  </a:lnTo>
                  <a:lnTo>
                    <a:pt x="1012792" y="124502"/>
                  </a:lnTo>
                  <a:lnTo>
                    <a:pt x="974750" y="98372"/>
                  </a:lnTo>
                  <a:lnTo>
                    <a:pt x="935319" y="75316"/>
                  </a:lnTo>
                  <a:lnTo>
                    <a:pt x="894672" y="55334"/>
                  </a:lnTo>
                  <a:lnTo>
                    <a:pt x="852984" y="38426"/>
                  </a:lnTo>
                  <a:lnTo>
                    <a:pt x="810428" y="24593"/>
                  </a:lnTo>
                  <a:lnTo>
                    <a:pt x="767177" y="13833"/>
                  </a:lnTo>
                  <a:lnTo>
                    <a:pt x="723406" y="6148"/>
                  </a:lnTo>
                  <a:lnTo>
                    <a:pt x="679287" y="1537"/>
                  </a:lnTo>
                  <a:lnTo>
                    <a:pt x="63499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27329" y="516467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1084012" y="185987"/>
                  </a:moveTo>
                  <a:lnTo>
                    <a:pt x="1116291" y="220729"/>
                  </a:lnTo>
                  <a:lnTo>
                    <a:pt x="1145497" y="257207"/>
                  </a:lnTo>
                  <a:lnTo>
                    <a:pt x="1171628" y="295248"/>
                  </a:lnTo>
                  <a:lnTo>
                    <a:pt x="1194685" y="334679"/>
                  </a:lnTo>
                  <a:lnTo>
                    <a:pt x="1214667" y="375324"/>
                  </a:lnTo>
                  <a:lnTo>
                    <a:pt x="1231576" y="417012"/>
                  </a:lnTo>
                  <a:lnTo>
                    <a:pt x="1245410" y="459568"/>
                  </a:lnTo>
                  <a:lnTo>
                    <a:pt x="1256170" y="502818"/>
                  </a:lnTo>
                  <a:lnTo>
                    <a:pt x="1263855" y="546589"/>
                  </a:lnTo>
                  <a:lnTo>
                    <a:pt x="1268467" y="590707"/>
                  </a:lnTo>
                  <a:lnTo>
                    <a:pt x="1270004" y="635000"/>
                  </a:lnTo>
                  <a:lnTo>
                    <a:pt x="1268467" y="679292"/>
                  </a:lnTo>
                  <a:lnTo>
                    <a:pt x="1263855" y="723410"/>
                  </a:lnTo>
                  <a:lnTo>
                    <a:pt x="1256170" y="767181"/>
                  </a:lnTo>
                  <a:lnTo>
                    <a:pt x="1245410" y="810431"/>
                  </a:lnTo>
                  <a:lnTo>
                    <a:pt x="1231576" y="852987"/>
                  </a:lnTo>
                  <a:lnTo>
                    <a:pt x="1214667" y="894675"/>
                  </a:lnTo>
                  <a:lnTo>
                    <a:pt x="1194685" y="935320"/>
                  </a:lnTo>
                  <a:lnTo>
                    <a:pt x="1171628" y="974751"/>
                  </a:lnTo>
                  <a:lnTo>
                    <a:pt x="1145497" y="1012792"/>
                  </a:lnTo>
                  <a:lnTo>
                    <a:pt x="1116291" y="1049270"/>
                  </a:lnTo>
                  <a:lnTo>
                    <a:pt x="1084012" y="1084012"/>
                  </a:lnTo>
                  <a:lnTo>
                    <a:pt x="1049270" y="1116291"/>
                  </a:lnTo>
                  <a:lnTo>
                    <a:pt x="1012792" y="1145497"/>
                  </a:lnTo>
                  <a:lnTo>
                    <a:pt x="974751" y="1171628"/>
                  </a:lnTo>
                  <a:lnTo>
                    <a:pt x="935320" y="1194685"/>
                  </a:lnTo>
                  <a:lnTo>
                    <a:pt x="894675" y="1214667"/>
                  </a:lnTo>
                  <a:lnTo>
                    <a:pt x="852987" y="1231576"/>
                  </a:lnTo>
                  <a:lnTo>
                    <a:pt x="810431" y="1245410"/>
                  </a:lnTo>
                  <a:lnTo>
                    <a:pt x="767181" y="1256170"/>
                  </a:lnTo>
                  <a:lnTo>
                    <a:pt x="723410" y="1263855"/>
                  </a:lnTo>
                  <a:lnTo>
                    <a:pt x="679292" y="1268467"/>
                  </a:lnTo>
                  <a:lnTo>
                    <a:pt x="634999" y="1270004"/>
                  </a:lnTo>
                  <a:lnTo>
                    <a:pt x="590707" y="1268467"/>
                  </a:lnTo>
                  <a:lnTo>
                    <a:pt x="546589" y="1263855"/>
                  </a:lnTo>
                  <a:lnTo>
                    <a:pt x="502818" y="1256170"/>
                  </a:lnTo>
                  <a:lnTo>
                    <a:pt x="459568" y="1245410"/>
                  </a:lnTo>
                  <a:lnTo>
                    <a:pt x="417012" y="1231576"/>
                  </a:lnTo>
                  <a:lnTo>
                    <a:pt x="375324" y="1214667"/>
                  </a:lnTo>
                  <a:lnTo>
                    <a:pt x="334679" y="1194685"/>
                  </a:lnTo>
                  <a:lnTo>
                    <a:pt x="295248" y="1171628"/>
                  </a:lnTo>
                  <a:lnTo>
                    <a:pt x="257207" y="1145497"/>
                  </a:lnTo>
                  <a:lnTo>
                    <a:pt x="220729" y="1116291"/>
                  </a:lnTo>
                  <a:lnTo>
                    <a:pt x="185987" y="1084012"/>
                  </a:lnTo>
                  <a:lnTo>
                    <a:pt x="153708" y="1049270"/>
                  </a:lnTo>
                  <a:lnTo>
                    <a:pt x="124504" y="1012792"/>
                  </a:lnTo>
                  <a:lnTo>
                    <a:pt x="98373" y="974751"/>
                  </a:lnTo>
                  <a:lnTo>
                    <a:pt x="75317" y="935320"/>
                  </a:lnTo>
                  <a:lnTo>
                    <a:pt x="55335" y="894675"/>
                  </a:lnTo>
                  <a:lnTo>
                    <a:pt x="38427" y="852987"/>
                  </a:lnTo>
                  <a:lnTo>
                    <a:pt x="24593" y="810431"/>
                  </a:lnTo>
                  <a:lnTo>
                    <a:pt x="13833" y="767181"/>
                  </a:lnTo>
                  <a:lnTo>
                    <a:pt x="6148" y="723410"/>
                  </a:lnTo>
                  <a:lnTo>
                    <a:pt x="1537" y="679292"/>
                  </a:lnTo>
                  <a:lnTo>
                    <a:pt x="0" y="634999"/>
                  </a:lnTo>
                  <a:lnTo>
                    <a:pt x="1537" y="590707"/>
                  </a:lnTo>
                  <a:lnTo>
                    <a:pt x="6148" y="546589"/>
                  </a:lnTo>
                  <a:lnTo>
                    <a:pt x="13833" y="502818"/>
                  </a:lnTo>
                  <a:lnTo>
                    <a:pt x="24593" y="459568"/>
                  </a:lnTo>
                  <a:lnTo>
                    <a:pt x="38427" y="417012"/>
                  </a:lnTo>
                  <a:lnTo>
                    <a:pt x="55335" y="375324"/>
                  </a:lnTo>
                  <a:lnTo>
                    <a:pt x="75317" y="334679"/>
                  </a:lnTo>
                  <a:lnTo>
                    <a:pt x="98373" y="295248"/>
                  </a:lnTo>
                  <a:lnTo>
                    <a:pt x="124504" y="257207"/>
                  </a:lnTo>
                  <a:lnTo>
                    <a:pt x="153708" y="220729"/>
                  </a:lnTo>
                  <a:lnTo>
                    <a:pt x="185987" y="185987"/>
                  </a:lnTo>
                  <a:lnTo>
                    <a:pt x="220729" y="153708"/>
                  </a:lnTo>
                  <a:lnTo>
                    <a:pt x="257207" y="124504"/>
                  </a:lnTo>
                  <a:lnTo>
                    <a:pt x="295248" y="98373"/>
                  </a:lnTo>
                  <a:lnTo>
                    <a:pt x="334679" y="75317"/>
                  </a:lnTo>
                  <a:lnTo>
                    <a:pt x="375324" y="55335"/>
                  </a:lnTo>
                  <a:lnTo>
                    <a:pt x="417012" y="38427"/>
                  </a:lnTo>
                  <a:lnTo>
                    <a:pt x="459568" y="24593"/>
                  </a:lnTo>
                  <a:lnTo>
                    <a:pt x="502818" y="13833"/>
                  </a:lnTo>
                  <a:lnTo>
                    <a:pt x="546589" y="6148"/>
                  </a:lnTo>
                  <a:lnTo>
                    <a:pt x="590707" y="1537"/>
                  </a:lnTo>
                  <a:lnTo>
                    <a:pt x="635000" y="0"/>
                  </a:lnTo>
                  <a:lnTo>
                    <a:pt x="679292" y="1537"/>
                  </a:lnTo>
                  <a:lnTo>
                    <a:pt x="723410" y="6148"/>
                  </a:lnTo>
                  <a:lnTo>
                    <a:pt x="767181" y="13833"/>
                  </a:lnTo>
                  <a:lnTo>
                    <a:pt x="810431" y="24593"/>
                  </a:lnTo>
                  <a:lnTo>
                    <a:pt x="852987" y="38427"/>
                  </a:lnTo>
                  <a:lnTo>
                    <a:pt x="894675" y="55335"/>
                  </a:lnTo>
                  <a:lnTo>
                    <a:pt x="935320" y="75317"/>
                  </a:lnTo>
                  <a:lnTo>
                    <a:pt x="974751" y="98373"/>
                  </a:lnTo>
                  <a:lnTo>
                    <a:pt x="1012792" y="124504"/>
                  </a:lnTo>
                  <a:lnTo>
                    <a:pt x="1049270" y="153708"/>
                  </a:lnTo>
                  <a:lnTo>
                    <a:pt x="1084012" y="185987"/>
                  </a:lnTo>
                  <a:close/>
                </a:path>
              </a:pathLst>
            </a:custGeom>
            <a:ln w="635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6183" y="4971465"/>
              <a:ext cx="214629" cy="234315"/>
            </a:xfrm>
            <a:custGeom>
              <a:avLst/>
              <a:gdLst/>
              <a:ahLst/>
              <a:cxnLst/>
              <a:rect l="l" t="t" r="r" b="b"/>
              <a:pathLst>
                <a:path w="214629" h="234314">
                  <a:moveTo>
                    <a:pt x="169481" y="0"/>
                  </a:moveTo>
                  <a:lnTo>
                    <a:pt x="0" y="129628"/>
                  </a:lnTo>
                  <a:lnTo>
                    <a:pt x="214363" y="234289"/>
                  </a:lnTo>
                  <a:lnTo>
                    <a:pt x="16948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5935" y="6222996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635000" y="0"/>
                  </a:moveTo>
                  <a:lnTo>
                    <a:pt x="590707" y="1537"/>
                  </a:lnTo>
                  <a:lnTo>
                    <a:pt x="546588" y="6148"/>
                  </a:lnTo>
                  <a:lnTo>
                    <a:pt x="502816" y="13834"/>
                  </a:lnTo>
                  <a:lnTo>
                    <a:pt x="459566" y="24594"/>
                  </a:lnTo>
                  <a:lnTo>
                    <a:pt x="417010" y="38428"/>
                  </a:lnTo>
                  <a:lnTo>
                    <a:pt x="375322" y="55337"/>
                  </a:lnTo>
                  <a:lnTo>
                    <a:pt x="334676" y="75320"/>
                  </a:lnTo>
                  <a:lnTo>
                    <a:pt x="295246" y="98377"/>
                  </a:lnTo>
                  <a:lnTo>
                    <a:pt x="257204" y="124508"/>
                  </a:lnTo>
                  <a:lnTo>
                    <a:pt x="220726" y="153714"/>
                  </a:lnTo>
                  <a:lnTo>
                    <a:pt x="185985" y="185994"/>
                  </a:lnTo>
                  <a:lnTo>
                    <a:pt x="153706" y="220736"/>
                  </a:lnTo>
                  <a:lnTo>
                    <a:pt x="124502" y="257214"/>
                  </a:lnTo>
                  <a:lnTo>
                    <a:pt x="98372" y="295254"/>
                  </a:lnTo>
                  <a:lnTo>
                    <a:pt x="75316" y="334684"/>
                  </a:lnTo>
                  <a:lnTo>
                    <a:pt x="55334" y="375330"/>
                  </a:lnTo>
                  <a:lnTo>
                    <a:pt x="38426" y="417017"/>
                  </a:lnTo>
                  <a:lnTo>
                    <a:pt x="24593" y="459572"/>
                  </a:lnTo>
                  <a:lnTo>
                    <a:pt x="13833" y="502822"/>
                  </a:lnTo>
                  <a:lnTo>
                    <a:pt x="6148" y="546593"/>
                  </a:lnTo>
                  <a:lnTo>
                    <a:pt x="1537" y="590711"/>
                  </a:lnTo>
                  <a:lnTo>
                    <a:pt x="0" y="635003"/>
                  </a:lnTo>
                  <a:lnTo>
                    <a:pt x="1537" y="679294"/>
                  </a:lnTo>
                  <a:lnTo>
                    <a:pt x="6148" y="723413"/>
                  </a:lnTo>
                  <a:lnTo>
                    <a:pt x="13833" y="767183"/>
                  </a:lnTo>
                  <a:lnTo>
                    <a:pt x="24593" y="810433"/>
                  </a:lnTo>
                  <a:lnTo>
                    <a:pt x="38426" y="852989"/>
                  </a:lnTo>
                  <a:lnTo>
                    <a:pt x="55334" y="894676"/>
                  </a:lnTo>
                  <a:lnTo>
                    <a:pt x="75316" y="935321"/>
                  </a:lnTo>
                  <a:lnTo>
                    <a:pt x="98372" y="974751"/>
                  </a:lnTo>
                  <a:lnTo>
                    <a:pt x="124502" y="1012792"/>
                  </a:lnTo>
                  <a:lnTo>
                    <a:pt x="153706" y="1049270"/>
                  </a:lnTo>
                  <a:lnTo>
                    <a:pt x="185985" y="1084011"/>
                  </a:lnTo>
                  <a:lnTo>
                    <a:pt x="220726" y="1116291"/>
                  </a:lnTo>
                  <a:lnTo>
                    <a:pt x="257204" y="1145497"/>
                  </a:lnTo>
                  <a:lnTo>
                    <a:pt x="295246" y="1171629"/>
                  </a:lnTo>
                  <a:lnTo>
                    <a:pt x="334676" y="1194686"/>
                  </a:lnTo>
                  <a:lnTo>
                    <a:pt x="375322" y="1214669"/>
                  </a:lnTo>
                  <a:lnTo>
                    <a:pt x="417010" y="1231577"/>
                  </a:lnTo>
                  <a:lnTo>
                    <a:pt x="459566" y="1245412"/>
                  </a:lnTo>
                  <a:lnTo>
                    <a:pt x="502816" y="1256172"/>
                  </a:lnTo>
                  <a:lnTo>
                    <a:pt x="546588" y="1263857"/>
                  </a:lnTo>
                  <a:lnTo>
                    <a:pt x="590707" y="1268469"/>
                  </a:lnTo>
                  <a:lnTo>
                    <a:pt x="634999" y="1270006"/>
                  </a:lnTo>
                  <a:lnTo>
                    <a:pt x="679292" y="1268469"/>
                  </a:lnTo>
                  <a:lnTo>
                    <a:pt x="723411" y="1263857"/>
                  </a:lnTo>
                  <a:lnTo>
                    <a:pt x="767183" y="1256172"/>
                  </a:lnTo>
                  <a:lnTo>
                    <a:pt x="810433" y="1245412"/>
                  </a:lnTo>
                  <a:lnTo>
                    <a:pt x="852989" y="1231577"/>
                  </a:lnTo>
                  <a:lnTo>
                    <a:pt x="894677" y="1214669"/>
                  </a:lnTo>
                  <a:lnTo>
                    <a:pt x="935323" y="1194686"/>
                  </a:lnTo>
                  <a:lnTo>
                    <a:pt x="974753" y="1171629"/>
                  </a:lnTo>
                  <a:lnTo>
                    <a:pt x="1012795" y="1145497"/>
                  </a:lnTo>
                  <a:lnTo>
                    <a:pt x="1049273" y="1116291"/>
                  </a:lnTo>
                  <a:lnTo>
                    <a:pt x="1084014" y="1084011"/>
                  </a:lnTo>
                  <a:lnTo>
                    <a:pt x="1116293" y="1049270"/>
                  </a:lnTo>
                  <a:lnTo>
                    <a:pt x="1145497" y="1012792"/>
                  </a:lnTo>
                  <a:lnTo>
                    <a:pt x="1171627" y="974751"/>
                  </a:lnTo>
                  <a:lnTo>
                    <a:pt x="1194683" y="935321"/>
                  </a:lnTo>
                  <a:lnTo>
                    <a:pt x="1214665" y="894676"/>
                  </a:lnTo>
                  <a:lnTo>
                    <a:pt x="1231573" y="852989"/>
                  </a:lnTo>
                  <a:lnTo>
                    <a:pt x="1245406" y="810433"/>
                  </a:lnTo>
                  <a:lnTo>
                    <a:pt x="1256166" y="767183"/>
                  </a:lnTo>
                  <a:lnTo>
                    <a:pt x="1263851" y="723413"/>
                  </a:lnTo>
                  <a:lnTo>
                    <a:pt x="1268462" y="679294"/>
                  </a:lnTo>
                  <a:lnTo>
                    <a:pt x="1270000" y="635003"/>
                  </a:lnTo>
                  <a:lnTo>
                    <a:pt x="1268462" y="590711"/>
                  </a:lnTo>
                  <a:lnTo>
                    <a:pt x="1263851" y="546593"/>
                  </a:lnTo>
                  <a:lnTo>
                    <a:pt x="1256166" y="502822"/>
                  </a:lnTo>
                  <a:lnTo>
                    <a:pt x="1245406" y="459572"/>
                  </a:lnTo>
                  <a:lnTo>
                    <a:pt x="1231573" y="417017"/>
                  </a:lnTo>
                  <a:lnTo>
                    <a:pt x="1214665" y="375330"/>
                  </a:lnTo>
                  <a:lnTo>
                    <a:pt x="1194683" y="334684"/>
                  </a:lnTo>
                  <a:lnTo>
                    <a:pt x="1171627" y="295254"/>
                  </a:lnTo>
                  <a:lnTo>
                    <a:pt x="1145497" y="257214"/>
                  </a:lnTo>
                  <a:lnTo>
                    <a:pt x="1116293" y="220736"/>
                  </a:lnTo>
                  <a:lnTo>
                    <a:pt x="1084014" y="185994"/>
                  </a:lnTo>
                  <a:lnTo>
                    <a:pt x="1049273" y="153714"/>
                  </a:lnTo>
                  <a:lnTo>
                    <a:pt x="1012795" y="124508"/>
                  </a:lnTo>
                  <a:lnTo>
                    <a:pt x="974753" y="98377"/>
                  </a:lnTo>
                  <a:lnTo>
                    <a:pt x="935323" y="75320"/>
                  </a:lnTo>
                  <a:lnTo>
                    <a:pt x="894677" y="55337"/>
                  </a:lnTo>
                  <a:lnTo>
                    <a:pt x="852989" y="38428"/>
                  </a:lnTo>
                  <a:lnTo>
                    <a:pt x="810433" y="24594"/>
                  </a:lnTo>
                  <a:lnTo>
                    <a:pt x="767183" y="13834"/>
                  </a:lnTo>
                  <a:lnTo>
                    <a:pt x="723411" y="6148"/>
                  </a:lnTo>
                  <a:lnTo>
                    <a:pt x="679292" y="1537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5929" y="62230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1084012" y="185987"/>
                  </a:moveTo>
                  <a:lnTo>
                    <a:pt x="1116291" y="220729"/>
                  </a:lnTo>
                  <a:lnTo>
                    <a:pt x="1145497" y="257207"/>
                  </a:lnTo>
                  <a:lnTo>
                    <a:pt x="1171628" y="295248"/>
                  </a:lnTo>
                  <a:lnTo>
                    <a:pt x="1194685" y="334679"/>
                  </a:lnTo>
                  <a:lnTo>
                    <a:pt x="1214667" y="375324"/>
                  </a:lnTo>
                  <a:lnTo>
                    <a:pt x="1231576" y="417012"/>
                  </a:lnTo>
                  <a:lnTo>
                    <a:pt x="1245410" y="459568"/>
                  </a:lnTo>
                  <a:lnTo>
                    <a:pt x="1256170" y="502818"/>
                  </a:lnTo>
                  <a:lnTo>
                    <a:pt x="1263855" y="546589"/>
                  </a:lnTo>
                  <a:lnTo>
                    <a:pt x="1268467" y="590707"/>
                  </a:lnTo>
                  <a:lnTo>
                    <a:pt x="1270004" y="635000"/>
                  </a:lnTo>
                  <a:lnTo>
                    <a:pt x="1268467" y="679292"/>
                  </a:lnTo>
                  <a:lnTo>
                    <a:pt x="1263855" y="723410"/>
                  </a:lnTo>
                  <a:lnTo>
                    <a:pt x="1256170" y="767181"/>
                  </a:lnTo>
                  <a:lnTo>
                    <a:pt x="1245410" y="810431"/>
                  </a:lnTo>
                  <a:lnTo>
                    <a:pt x="1231576" y="852987"/>
                  </a:lnTo>
                  <a:lnTo>
                    <a:pt x="1214667" y="894675"/>
                  </a:lnTo>
                  <a:lnTo>
                    <a:pt x="1194685" y="935320"/>
                  </a:lnTo>
                  <a:lnTo>
                    <a:pt x="1171628" y="974751"/>
                  </a:lnTo>
                  <a:lnTo>
                    <a:pt x="1145497" y="1012792"/>
                  </a:lnTo>
                  <a:lnTo>
                    <a:pt x="1116291" y="1049270"/>
                  </a:lnTo>
                  <a:lnTo>
                    <a:pt x="1084012" y="1084012"/>
                  </a:lnTo>
                  <a:lnTo>
                    <a:pt x="1049270" y="1116291"/>
                  </a:lnTo>
                  <a:lnTo>
                    <a:pt x="1012792" y="1145497"/>
                  </a:lnTo>
                  <a:lnTo>
                    <a:pt x="974751" y="1171628"/>
                  </a:lnTo>
                  <a:lnTo>
                    <a:pt x="935320" y="1194685"/>
                  </a:lnTo>
                  <a:lnTo>
                    <a:pt x="894675" y="1214667"/>
                  </a:lnTo>
                  <a:lnTo>
                    <a:pt x="852987" y="1231576"/>
                  </a:lnTo>
                  <a:lnTo>
                    <a:pt x="810431" y="1245410"/>
                  </a:lnTo>
                  <a:lnTo>
                    <a:pt x="767181" y="1256170"/>
                  </a:lnTo>
                  <a:lnTo>
                    <a:pt x="723410" y="1263855"/>
                  </a:lnTo>
                  <a:lnTo>
                    <a:pt x="679292" y="1268467"/>
                  </a:lnTo>
                  <a:lnTo>
                    <a:pt x="634999" y="1270004"/>
                  </a:lnTo>
                  <a:lnTo>
                    <a:pt x="590707" y="1268467"/>
                  </a:lnTo>
                  <a:lnTo>
                    <a:pt x="546589" y="1263855"/>
                  </a:lnTo>
                  <a:lnTo>
                    <a:pt x="502818" y="1256170"/>
                  </a:lnTo>
                  <a:lnTo>
                    <a:pt x="459568" y="1245410"/>
                  </a:lnTo>
                  <a:lnTo>
                    <a:pt x="417012" y="1231576"/>
                  </a:lnTo>
                  <a:lnTo>
                    <a:pt x="375324" y="1214667"/>
                  </a:lnTo>
                  <a:lnTo>
                    <a:pt x="334679" y="1194685"/>
                  </a:lnTo>
                  <a:lnTo>
                    <a:pt x="295248" y="1171628"/>
                  </a:lnTo>
                  <a:lnTo>
                    <a:pt x="257207" y="1145497"/>
                  </a:lnTo>
                  <a:lnTo>
                    <a:pt x="220729" y="1116291"/>
                  </a:lnTo>
                  <a:lnTo>
                    <a:pt x="185987" y="1084012"/>
                  </a:lnTo>
                  <a:lnTo>
                    <a:pt x="153708" y="1049270"/>
                  </a:lnTo>
                  <a:lnTo>
                    <a:pt x="124504" y="1012792"/>
                  </a:lnTo>
                  <a:lnTo>
                    <a:pt x="98373" y="974751"/>
                  </a:lnTo>
                  <a:lnTo>
                    <a:pt x="75317" y="935320"/>
                  </a:lnTo>
                  <a:lnTo>
                    <a:pt x="55335" y="894675"/>
                  </a:lnTo>
                  <a:lnTo>
                    <a:pt x="38427" y="852987"/>
                  </a:lnTo>
                  <a:lnTo>
                    <a:pt x="24593" y="810431"/>
                  </a:lnTo>
                  <a:lnTo>
                    <a:pt x="13833" y="767181"/>
                  </a:lnTo>
                  <a:lnTo>
                    <a:pt x="6148" y="723410"/>
                  </a:lnTo>
                  <a:lnTo>
                    <a:pt x="1537" y="679292"/>
                  </a:lnTo>
                  <a:lnTo>
                    <a:pt x="0" y="634999"/>
                  </a:lnTo>
                  <a:lnTo>
                    <a:pt x="1537" y="590707"/>
                  </a:lnTo>
                  <a:lnTo>
                    <a:pt x="6148" y="546589"/>
                  </a:lnTo>
                  <a:lnTo>
                    <a:pt x="13833" y="502818"/>
                  </a:lnTo>
                  <a:lnTo>
                    <a:pt x="24593" y="459568"/>
                  </a:lnTo>
                  <a:lnTo>
                    <a:pt x="38427" y="417012"/>
                  </a:lnTo>
                  <a:lnTo>
                    <a:pt x="55335" y="375324"/>
                  </a:lnTo>
                  <a:lnTo>
                    <a:pt x="75317" y="334679"/>
                  </a:lnTo>
                  <a:lnTo>
                    <a:pt x="98373" y="295248"/>
                  </a:lnTo>
                  <a:lnTo>
                    <a:pt x="124504" y="257207"/>
                  </a:lnTo>
                  <a:lnTo>
                    <a:pt x="153708" y="220729"/>
                  </a:lnTo>
                  <a:lnTo>
                    <a:pt x="185987" y="185987"/>
                  </a:lnTo>
                  <a:lnTo>
                    <a:pt x="220729" y="153708"/>
                  </a:lnTo>
                  <a:lnTo>
                    <a:pt x="257207" y="124504"/>
                  </a:lnTo>
                  <a:lnTo>
                    <a:pt x="295248" y="98373"/>
                  </a:lnTo>
                  <a:lnTo>
                    <a:pt x="334679" y="75317"/>
                  </a:lnTo>
                  <a:lnTo>
                    <a:pt x="375324" y="55335"/>
                  </a:lnTo>
                  <a:lnTo>
                    <a:pt x="417012" y="38427"/>
                  </a:lnTo>
                  <a:lnTo>
                    <a:pt x="459568" y="24593"/>
                  </a:lnTo>
                  <a:lnTo>
                    <a:pt x="502818" y="13833"/>
                  </a:lnTo>
                  <a:lnTo>
                    <a:pt x="546589" y="6148"/>
                  </a:lnTo>
                  <a:lnTo>
                    <a:pt x="590707" y="1537"/>
                  </a:lnTo>
                  <a:lnTo>
                    <a:pt x="635000" y="0"/>
                  </a:lnTo>
                  <a:lnTo>
                    <a:pt x="679292" y="1537"/>
                  </a:lnTo>
                  <a:lnTo>
                    <a:pt x="723410" y="6148"/>
                  </a:lnTo>
                  <a:lnTo>
                    <a:pt x="767181" y="13833"/>
                  </a:lnTo>
                  <a:lnTo>
                    <a:pt x="810431" y="24593"/>
                  </a:lnTo>
                  <a:lnTo>
                    <a:pt x="852987" y="38427"/>
                  </a:lnTo>
                  <a:lnTo>
                    <a:pt x="894675" y="55335"/>
                  </a:lnTo>
                  <a:lnTo>
                    <a:pt x="935320" y="75317"/>
                  </a:lnTo>
                  <a:lnTo>
                    <a:pt x="974751" y="98373"/>
                  </a:lnTo>
                  <a:lnTo>
                    <a:pt x="1012792" y="124504"/>
                  </a:lnTo>
                  <a:lnTo>
                    <a:pt x="1049270" y="153708"/>
                  </a:lnTo>
                  <a:lnTo>
                    <a:pt x="1084012" y="185987"/>
                  </a:lnTo>
                  <a:close/>
                </a:path>
              </a:pathLst>
            </a:custGeom>
            <a:ln w="635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4357" y="7051827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>
                  <a:moveTo>
                    <a:pt x="0" y="0"/>
                  </a:moveTo>
                  <a:lnTo>
                    <a:pt x="1120140" y="0"/>
                  </a:lnTo>
                  <a:lnTo>
                    <a:pt x="1145540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14497" y="6945147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59">
                  <a:moveTo>
                    <a:pt x="0" y="0"/>
                  </a:moveTo>
                  <a:lnTo>
                    <a:pt x="0" y="213360"/>
                  </a:lnTo>
                  <a:lnTo>
                    <a:pt x="213360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8629" y="6156959"/>
              <a:ext cx="2161540" cy="836930"/>
            </a:xfrm>
            <a:custGeom>
              <a:avLst/>
              <a:gdLst/>
              <a:ahLst/>
              <a:cxnLst/>
              <a:rect l="l" t="t" r="r" b="b"/>
              <a:pathLst>
                <a:path w="2161540" h="836929">
                  <a:moveTo>
                    <a:pt x="0" y="836511"/>
                  </a:moveTo>
                  <a:lnTo>
                    <a:pt x="2137652" y="9167"/>
                  </a:lnTo>
                  <a:lnTo>
                    <a:pt x="2161339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7786" y="6066637"/>
              <a:ext cx="237490" cy="199390"/>
            </a:xfrm>
            <a:custGeom>
              <a:avLst/>
              <a:gdLst/>
              <a:ahLst/>
              <a:cxnLst/>
              <a:rect l="l" t="t" r="r" b="b"/>
              <a:pathLst>
                <a:path w="237490" h="199389">
                  <a:moveTo>
                    <a:pt x="0" y="0"/>
                  </a:moveTo>
                  <a:lnTo>
                    <a:pt x="77012" y="198970"/>
                  </a:lnTo>
                  <a:lnTo>
                    <a:pt x="237477" y="22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88870" y="4355152"/>
              <a:ext cx="1804670" cy="1207770"/>
            </a:xfrm>
            <a:custGeom>
              <a:avLst/>
              <a:gdLst/>
              <a:ahLst/>
              <a:cxnLst/>
              <a:rect l="l" t="t" r="r" b="b"/>
              <a:pathLst>
                <a:path w="1804670" h="1207770">
                  <a:moveTo>
                    <a:pt x="0" y="1207446"/>
                  </a:moveTo>
                  <a:lnTo>
                    <a:pt x="1783231" y="14126"/>
                  </a:lnTo>
                  <a:lnTo>
                    <a:pt x="1804341" y="0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12769" y="4250626"/>
              <a:ext cx="236854" cy="207645"/>
            </a:xfrm>
            <a:custGeom>
              <a:avLst/>
              <a:gdLst/>
              <a:ahLst/>
              <a:cxnLst/>
              <a:rect l="l" t="t" r="r" b="b"/>
              <a:pathLst>
                <a:path w="236854" h="207645">
                  <a:moveTo>
                    <a:pt x="236651" y="0"/>
                  </a:moveTo>
                  <a:lnTo>
                    <a:pt x="0" y="29997"/>
                  </a:lnTo>
                  <a:lnTo>
                    <a:pt x="118656" y="207314"/>
                  </a:lnTo>
                  <a:lnTo>
                    <a:pt x="23665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88870" y="6028270"/>
              <a:ext cx="1775460" cy="604520"/>
            </a:xfrm>
            <a:custGeom>
              <a:avLst/>
              <a:gdLst/>
              <a:ahLst/>
              <a:cxnLst/>
              <a:rect l="l" t="t" r="r" b="b"/>
              <a:pathLst>
                <a:path w="1775459" h="604520">
                  <a:moveTo>
                    <a:pt x="0" y="0"/>
                  </a:moveTo>
                  <a:lnTo>
                    <a:pt x="1751081" y="596076"/>
                  </a:lnTo>
                  <a:lnTo>
                    <a:pt x="1775126" y="604261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44664" y="6222996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635004" y="0"/>
                  </a:moveTo>
                  <a:lnTo>
                    <a:pt x="590712" y="1537"/>
                  </a:lnTo>
                  <a:lnTo>
                    <a:pt x="546593" y="6148"/>
                  </a:lnTo>
                  <a:lnTo>
                    <a:pt x="502822" y="13834"/>
                  </a:lnTo>
                  <a:lnTo>
                    <a:pt x="459571" y="24594"/>
                  </a:lnTo>
                  <a:lnTo>
                    <a:pt x="417015" y="38428"/>
                  </a:lnTo>
                  <a:lnTo>
                    <a:pt x="375327" y="55337"/>
                  </a:lnTo>
                  <a:lnTo>
                    <a:pt x="334680" y="75320"/>
                  </a:lnTo>
                  <a:lnTo>
                    <a:pt x="295249" y="98377"/>
                  </a:lnTo>
                  <a:lnTo>
                    <a:pt x="257207" y="124508"/>
                  </a:lnTo>
                  <a:lnTo>
                    <a:pt x="220728" y="153714"/>
                  </a:lnTo>
                  <a:lnTo>
                    <a:pt x="185985" y="185994"/>
                  </a:lnTo>
                  <a:lnTo>
                    <a:pt x="153706" y="220736"/>
                  </a:lnTo>
                  <a:lnTo>
                    <a:pt x="124502" y="257214"/>
                  </a:lnTo>
                  <a:lnTo>
                    <a:pt x="98372" y="295254"/>
                  </a:lnTo>
                  <a:lnTo>
                    <a:pt x="75316" y="334684"/>
                  </a:lnTo>
                  <a:lnTo>
                    <a:pt x="55334" y="375330"/>
                  </a:lnTo>
                  <a:lnTo>
                    <a:pt x="38426" y="417017"/>
                  </a:lnTo>
                  <a:lnTo>
                    <a:pt x="24593" y="459572"/>
                  </a:lnTo>
                  <a:lnTo>
                    <a:pt x="13833" y="502822"/>
                  </a:lnTo>
                  <a:lnTo>
                    <a:pt x="6148" y="546593"/>
                  </a:lnTo>
                  <a:lnTo>
                    <a:pt x="1537" y="590711"/>
                  </a:lnTo>
                  <a:lnTo>
                    <a:pt x="0" y="635003"/>
                  </a:lnTo>
                  <a:lnTo>
                    <a:pt x="1537" y="679294"/>
                  </a:lnTo>
                  <a:lnTo>
                    <a:pt x="6148" y="723413"/>
                  </a:lnTo>
                  <a:lnTo>
                    <a:pt x="13833" y="767183"/>
                  </a:lnTo>
                  <a:lnTo>
                    <a:pt x="24593" y="810433"/>
                  </a:lnTo>
                  <a:lnTo>
                    <a:pt x="38426" y="852989"/>
                  </a:lnTo>
                  <a:lnTo>
                    <a:pt x="55334" y="894676"/>
                  </a:lnTo>
                  <a:lnTo>
                    <a:pt x="75316" y="935321"/>
                  </a:lnTo>
                  <a:lnTo>
                    <a:pt x="98372" y="974751"/>
                  </a:lnTo>
                  <a:lnTo>
                    <a:pt x="124502" y="1012792"/>
                  </a:lnTo>
                  <a:lnTo>
                    <a:pt x="153706" y="1049270"/>
                  </a:lnTo>
                  <a:lnTo>
                    <a:pt x="185985" y="1084011"/>
                  </a:lnTo>
                  <a:lnTo>
                    <a:pt x="220728" y="1116291"/>
                  </a:lnTo>
                  <a:lnTo>
                    <a:pt x="257207" y="1145497"/>
                  </a:lnTo>
                  <a:lnTo>
                    <a:pt x="295249" y="1171629"/>
                  </a:lnTo>
                  <a:lnTo>
                    <a:pt x="334680" y="1194686"/>
                  </a:lnTo>
                  <a:lnTo>
                    <a:pt x="375327" y="1214669"/>
                  </a:lnTo>
                  <a:lnTo>
                    <a:pt x="417015" y="1231577"/>
                  </a:lnTo>
                  <a:lnTo>
                    <a:pt x="459571" y="1245412"/>
                  </a:lnTo>
                  <a:lnTo>
                    <a:pt x="502822" y="1256172"/>
                  </a:lnTo>
                  <a:lnTo>
                    <a:pt x="546593" y="1263857"/>
                  </a:lnTo>
                  <a:lnTo>
                    <a:pt x="590712" y="1268469"/>
                  </a:lnTo>
                  <a:lnTo>
                    <a:pt x="635004" y="1270006"/>
                  </a:lnTo>
                  <a:lnTo>
                    <a:pt x="679296" y="1268469"/>
                  </a:lnTo>
                  <a:lnTo>
                    <a:pt x="723415" y="1263857"/>
                  </a:lnTo>
                  <a:lnTo>
                    <a:pt x="767186" y="1256172"/>
                  </a:lnTo>
                  <a:lnTo>
                    <a:pt x="810436" y="1245412"/>
                  </a:lnTo>
                  <a:lnTo>
                    <a:pt x="852992" y="1231577"/>
                  </a:lnTo>
                  <a:lnTo>
                    <a:pt x="894679" y="1214669"/>
                  </a:lnTo>
                  <a:lnTo>
                    <a:pt x="935324" y="1194686"/>
                  </a:lnTo>
                  <a:lnTo>
                    <a:pt x="974754" y="1171629"/>
                  </a:lnTo>
                  <a:lnTo>
                    <a:pt x="1012795" y="1145497"/>
                  </a:lnTo>
                  <a:lnTo>
                    <a:pt x="1049273" y="1116291"/>
                  </a:lnTo>
                  <a:lnTo>
                    <a:pt x="1084014" y="1084011"/>
                  </a:lnTo>
                  <a:lnTo>
                    <a:pt x="1116293" y="1049270"/>
                  </a:lnTo>
                  <a:lnTo>
                    <a:pt x="1145497" y="1012792"/>
                  </a:lnTo>
                  <a:lnTo>
                    <a:pt x="1171627" y="974751"/>
                  </a:lnTo>
                  <a:lnTo>
                    <a:pt x="1194683" y="935321"/>
                  </a:lnTo>
                  <a:lnTo>
                    <a:pt x="1214665" y="894676"/>
                  </a:lnTo>
                  <a:lnTo>
                    <a:pt x="1231573" y="852989"/>
                  </a:lnTo>
                  <a:lnTo>
                    <a:pt x="1245406" y="810433"/>
                  </a:lnTo>
                  <a:lnTo>
                    <a:pt x="1256166" y="767183"/>
                  </a:lnTo>
                  <a:lnTo>
                    <a:pt x="1263851" y="723413"/>
                  </a:lnTo>
                  <a:lnTo>
                    <a:pt x="1268462" y="679294"/>
                  </a:lnTo>
                  <a:lnTo>
                    <a:pt x="1270000" y="635003"/>
                  </a:lnTo>
                  <a:lnTo>
                    <a:pt x="1268462" y="590711"/>
                  </a:lnTo>
                  <a:lnTo>
                    <a:pt x="1263851" y="546593"/>
                  </a:lnTo>
                  <a:lnTo>
                    <a:pt x="1256166" y="502822"/>
                  </a:lnTo>
                  <a:lnTo>
                    <a:pt x="1245406" y="459572"/>
                  </a:lnTo>
                  <a:lnTo>
                    <a:pt x="1231573" y="417017"/>
                  </a:lnTo>
                  <a:lnTo>
                    <a:pt x="1214665" y="375330"/>
                  </a:lnTo>
                  <a:lnTo>
                    <a:pt x="1194683" y="334684"/>
                  </a:lnTo>
                  <a:lnTo>
                    <a:pt x="1171627" y="295254"/>
                  </a:lnTo>
                  <a:lnTo>
                    <a:pt x="1145497" y="257214"/>
                  </a:lnTo>
                  <a:lnTo>
                    <a:pt x="1116293" y="220736"/>
                  </a:lnTo>
                  <a:lnTo>
                    <a:pt x="1084014" y="185994"/>
                  </a:lnTo>
                  <a:lnTo>
                    <a:pt x="1049273" y="153714"/>
                  </a:lnTo>
                  <a:lnTo>
                    <a:pt x="1012795" y="124508"/>
                  </a:lnTo>
                  <a:lnTo>
                    <a:pt x="974754" y="98377"/>
                  </a:lnTo>
                  <a:lnTo>
                    <a:pt x="935324" y="75320"/>
                  </a:lnTo>
                  <a:lnTo>
                    <a:pt x="894679" y="55337"/>
                  </a:lnTo>
                  <a:lnTo>
                    <a:pt x="852992" y="38428"/>
                  </a:lnTo>
                  <a:lnTo>
                    <a:pt x="810436" y="24594"/>
                  </a:lnTo>
                  <a:lnTo>
                    <a:pt x="767186" y="13834"/>
                  </a:lnTo>
                  <a:lnTo>
                    <a:pt x="723415" y="6148"/>
                  </a:lnTo>
                  <a:lnTo>
                    <a:pt x="679296" y="1537"/>
                  </a:lnTo>
                  <a:lnTo>
                    <a:pt x="63500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44671" y="62230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1084012" y="185987"/>
                  </a:moveTo>
                  <a:lnTo>
                    <a:pt x="1116291" y="220729"/>
                  </a:lnTo>
                  <a:lnTo>
                    <a:pt x="1145497" y="257207"/>
                  </a:lnTo>
                  <a:lnTo>
                    <a:pt x="1171628" y="295248"/>
                  </a:lnTo>
                  <a:lnTo>
                    <a:pt x="1194685" y="334679"/>
                  </a:lnTo>
                  <a:lnTo>
                    <a:pt x="1214667" y="375324"/>
                  </a:lnTo>
                  <a:lnTo>
                    <a:pt x="1231576" y="417012"/>
                  </a:lnTo>
                  <a:lnTo>
                    <a:pt x="1245410" y="459568"/>
                  </a:lnTo>
                  <a:lnTo>
                    <a:pt x="1256170" y="502818"/>
                  </a:lnTo>
                  <a:lnTo>
                    <a:pt x="1263855" y="546589"/>
                  </a:lnTo>
                  <a:lnTo>
                    <a:pt x="1268467" y="590707"/>
                  </a:lnTo>
                  <a:lnTo>
                    <a:pt x="1270004" y="635000"/>
                  </a:lnTo>
                  <a:lnTo>
                    <a:pt x="1268467" y="679292"/>
                  </a:lnTo>
                  <a:lnTo>
                    <a:pt x="1263855" y="723410"/>
                  </a:lnTo>
                  <a:lnTo>
                    <a:pt x="1256170" y="767181"/>
                  </a:lnTo>
                  <a:lnTo>
                    <a:pt x="1245410" y="810431"/>
                  </a:lnTo>
                  <a:lnTo>
                    <a:pt x="1231576" y="852987"/>
                  </a:lnTo>
                  <a:lnTo>
                    <a:pt x="1214667" y="894675"/>
                  </a:lnTo>
                  <a:lnTo>
                    <a:pt x="1194685" y="935320"/>
                  </a:lnTo>
                  <a:lnTo>
                    <a:pt x="1171628" y="974751"/>
                  </a:lnTo>
                  <a:lnTo>
                    <a:pt x="1145497" y="1012792"/>
                  </a:lnTo>
                  <a:lnTo>
                    <a:pt x="1116291" y="1049270"/>
                  </a:lnTo>
                  <a:lnTo>
                    <a:pt x="1084012" y="1084012"/>
                  </a:lnTo>
                  <a:lnTo>
                    <a:pt x="1049270" y="1116291"/>
                  </a:lnTo>
                  <a:lnTo>
                    <a:pt x="1012792" y="1145497"/>
                  </a:lnTo>
                  <a:lnTo>
                    <a:pt x="974751" y="1171628"/>
                  </a:lnTo>
                  <a:lnTo>
                    <a:pt x="935320" y="1194685"/>
                  </a:lnTo>
                  <a:lnTo>
                    <a:pt x="894675" y="1214667"/>
                  </a:lnTo>
                  <a:lnTo>
                    <a:pt x="852987" y="1231576"/>
                  </a:lnTo>
                  <a:lnTo>
                    <a:pt x="810431" y="1245410"/>
                  </a:lnTo>
                  <a:lnTo>
                    <a:pt x="767181" y="1256170"/>
                  </a:lnTo>
                  <a:lnTo>
                    <a:pt x="723410" y="1263855"/>
                  </a:lnTo>
                  <a:lnTo>
                    <a:pt x="679292" y="1268467"/>
                  </a:lnTo>
                  <a:lnTo>
                    <a:pt x="634999" y="1270004"/>
                  </a:lnTo>
                  <a:lnTo>
                    <a:pt x="590707" y="1268467"/>
                  </a:lnTo>
                  <a:lnTo>
                    <a:pt x="546589" y="1263855"/>
                  </a:lnTo>
                  <a:lnTo>
                    <a:pt x="502818" y="1256170"/>
                  </a:lnTo>
                  <a:lnTo>
                    <a:pt x="459568" y="1245410"/>
                  </a:lnTo>
                  <a:lnTo>
                    <a:pt x="417012" y="1231576"/>
                  </a:lnTo>
                  <a:lnTo>
                    <a:pt x="375324" y="1214667"/>
                  </a:lnTo>
                  <a:lnTo>
                    <a:pt x="334679" y="1194685"/>
                  </a:lnTo>
                  <a:lnTo>
                    <a:pt x="295248" y="1171628"/>
                  </a:lnTo>
                  <a:lnTo>
                    <a:pt x="257207" y="1145497"/>
                  </a:lnTo>
                  <a:lnTo>
                    <a:pt x="220729" y="1116291"/>
                  </a:lnTo>
                  <a:lnTo>
                    <a:pt x="185987" y="1084012"/>
                  </a:lnTo>
                  <a:lnTo>
                    <a:pt x="153708" y="1049270"/>
                  </a:lnTo>
                  <a:lnTo>
                    <a:pt x="124504" y="1012792"/>
                  </a:lnTo>
                  <a:lnTo>
                    <a:pt x="98373" y="974751"/>
                  </a:lnTo>
                  <a:lnTo>
                    <a:pt x="75317" y="935320"/>
                  </a:lnTo>
                  <a:lnTo>
                    <a:pt x="55335" y="894675"/>
                  </a:lnTo>
                  <a:lnTo>
                    <a:pt x="38427" y="852987"/>
                  </a:lnTo>
                  <a:lnTo>
                    <a:pt x="24593" y="810431"/>
                  </a:lnTo>
                  <a:lnTo>
                    <a:pt x="13833" y="767181"/>
                  </a:lnTo>
                  <a:lnTo>
                    <a:pt x="6148" y="723410"/>
                  </a:lnTo>
                  <a:lnTo>
                    <a:pt x="1537" y="679292"/>
                  </a:lnTo>
                  <a:lnTo>
                    <a:pt x="0" y="634999"/>
                  </a:lnTo>
                  <a:lnTo>
                    <a:pt x="1537" y="590707"/>
                  </a:lnTo>
                  <a:lnTo>
                    <a:pt x="6148" y="546589"/>
                  </a:lnTo>
                  <a:lnTo>
                    <a:pt x="13833" y="502818"/>
                  </a:lnTo>
                  <a:lnTo>
                    <a:pt x="24593" y="459568"/>
                  </a:lnTo>
                  <a:lnTo>
                    <a:pt x="38427" y="417012"/>
                  </a:lnTo>
                  <a:lnTo>
                    <a:pt x="55335" y="375324"/>
                  </a:lnTo>
                  <a:lnTo>
                    <a:pt x="75317" y="334679"/>
                  </a:lnTo>
                  <a:lnTo>
                    <a:pt x="98373" y="295248"/>
                  </a:lnTo>
                  <a:lnTo>
                    <a:pt x="124504" y="257207"/>
                  </a:lnTo>
                  <a:lnTo>
                    <a:pt x="153708" y="220729"/>
                  </a:lnTo>
                  <a:lnTo>
                    <a:pt x="185987" y="185987"/>
                  </a:lnTo>
                  <a:lnTo>
                    <a:pt x="220729" y="153708"/>
                  </a:lnTo>
                  <a:lnTo>
                    <a:pt x="257207" y="124504"/>
                  </a:lnTo>
                  <a:lnTo>
                    <a:pt x="295248" y="98373"/>
                  </a:lnTo>
                  <a:lnTo>
                    <a:pt x="334679" y="75317"/>
                  </a:lnTo>
                  <a:lnTo>
                    <a:pt x="375324" y="55335"/>
                  </a:lnTo>
                  <a:lnTo>
                    <a:pt x="417012" y="38427"/>
                  </a:lnTo>
                  <a:lnTo>
                    <a:pt x="459568" y="24593"/>
                  </a:lnTo>
                  <a:lnTo>
                    <a:pt x="502818" y="13833"/>
                  </a:lnTo>
                  <a:lnTo>
                    <a:pt x="546589" y="6148"/>
                  </a:lnTo>
                  <a:lnTo>
                    <a:pt x="590707" y="1537"/>
                  </a:lnTo>
                  <a:lnTo>
                    <a:pt x="635000" y="0"/>
                  </a:lnTo>
                  <a:lnTo>
                    <a:pt x="679292" y="1537"/>
                  </a:lnTo>
                  <a:lnTo>
                    <a:pt x="723410" y="6148"/>
                  </a:lnTo>
                  <a:lnTo>
                    <a:pt x="767181" y="13833"/>
                  </a:lnTo>
                  <a:lnTo>
                    <a:pt x="810431" y="24593"/>
                  </a:lnTo>
                  <a:lnTo>
                    <a:pt x="852987" y="38427"/>
                  </a:lnTo>
                  <a:lnTo>
                    <a:pt x="894675" y="55335"/>
                  </a:lnTo>
                  <a:lnTo>
                    <a:pt x="935320" y="75317"/>
                  </a:lnTo>
                  <a:lnTo>
                    <a:pt x="974751" y="98373"/>
                  </a:lnTo>
                  <a:lnTo>
                    <a:pt x="1012792" y="124504"/>
                  </a:lnTo>
                  <a:lnTo>
                    <a:pt x="1049270" y="153708"/>
                  </a:lnTo>
                  <a:lnTo>
                    <a:pt x="1084012" y="185987"/>
                  </a:lnTo>
                  <a:close/>
                </a:path>
              </a:pathLst>
            </a:custGeom>
            <a:ln w="635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5567" y="6523355"/>
              <a:ext cx="236854" cy="202565"/>
            </a:xfrm>
            <a:custGeom>
              <a:avLst/>
              <a:gdLst/>
              <a:ahLst/>
              <a:cxnLst/>
              <a:rect l="l" t="t" r="r" b="b"/>
              <a:pathLst>
                <a:path w="236854" h="202565">
                  <a:moveTo>
                    <a:pt x="68757" y="0"/>
                  </a:moveTo>
                  <a:lnTo>
                    <a:pt x="0" y="201980"/>
                  </a:lnTo>
                  <a:lnTo>
                    <a:pt x="236359" y="169735"/>
                  </a:lnTo>
                  <a:lnTo>
                    <a:pt x="6875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605922" y="4665135"/>
              <a:ext cx="1270635" cy="1270000"/>
            </a:xfrm>
            <a:custGeom>
              <a:avLst/>
              <a:gdLst/>
              <a:ahLst/>
              <a:cxnLst/>
              <a:rect l="l" t="t" r="r" b="b"/>
              <a:pathLst>
                <a:path w="1270634" h="1270000">
                  <a:moveTo>
                    <a:pt x="634984" y="0"/>
                  </a:moveTo>
                  <a:lnTo>
                    <a:pt x="590691" y="1537"/>
                  </a:lnTo>
                  <a:lnTo>
                    <a:pt x="546574" y="6148"/>
                  </a:lnTo>
                  <a:lnTo>
                    <a:pt x="502804" y="13833"/>
                  </a:lnTo>
                  <a:lnTo>
                    <a:pt x="459556" y="24593"/>
                  </a:lnTo>
                  <a:lnTo>
                    <a:pt x="417004" y="38426"/>
                  </a:lnTo>
                  <a:lnTo>
                    <a:pt x="375321" y="55334"/>
                  </a:lnTo>
                  <a:lnTo>
                    <a:pt x="334681" y="75316"/>
                  </a:lnTo>
                  <a:lnTo>
                    <a:pt x="295257" y="98372"/>
                  </a:lnTo>
                  <a:lnTo>
                    <a:pt x="257224" y="124502"/>
                  </a:lnTo>
                  <a:lnTo>
                    <a:pt x="220755" y="153706"/>
                  </a:lnTo>
                  <a:lnTo>
                    <a:pt x="186023" y="185985"/>
                  </a:lnTo>
                  <a:lnTo>
                    <a:pt x="153738" y="220726"/>
                  </a:lnTo>
                  <a:lnTo>
                    <a:pt x="124527" y="257204"/>
                  </a:lnTo>
                  <a:lnTo>
                    <a:pt x="98392" y="295245"/>
                  </a:lnTo>
                  <a:lnTo>
                    <a:pt x="75331" y="334675"/>
                  </a:lnTo>
                  <a:lnTo>
                    <a:pt x="55345" y="375320"/>
                  </a:lnTo>
                  <a:lnTo>
                    <a:pt x="38434" y="417007"/>
                  </a:lnTo>
                  <a:lnTo>
                    <a:pt x="24598" y="459563"/>
                  </a:lnTo>
                  <a:lnTo>
                    <a:pt x="13836" y="502813"/>
                  </a:lnTo>
                  <a:lnTo>
                    <a:pt x="6149" y="546584"/>
                  </a:lnTo>
                  <a:lnTo>
                    <a:pt x="1537" y="590703"/>
                  </a:lnTo>
                  <a:lnTo>
                    <a:pt x="0" y="634995"/>
                  </a:lnTo>
                  <a:lnTo>
                    <a:pt x="1537" y="679287"/>
                  </a:lnTo>
                  <a:lnTo>
                    <a:pt x="6149" y="723406"/>
                  </a:lnTo>
                  <a:lnTo>
                    <a:pt x="13836" y="767177"/>
                  </a:lnTo>
                  <a:lnTo>
                    <a:pt x="24598" y="810428"/>
                  </a:lnTo>
                  <a:lnTo>
                    <a:pt x="38434" y="852984"/>
                  </a:lnTo>
                  <a:lnTo>
                    <a:pt x="55345" y="894672"/>
                  </a:lnTo>
                  <a:lnTo>
                    <a:pt x="75331" y="935319"/>
                  </a:lnTo>
                  <a:lnTo>
                    <a:pt x="98392" y="974750"/>
                  </a:lnTo>
                  <a:lnTo>
                    <a:pt x="124527" y="1012792"/>
                  </a:lnTo>
                  <a:lnTo>
                    <a:pt x="153738" y="1049271"/>
                  </a:lnTo>
                  <a:lnTo>
                    <a:pt x="186023" y="1084014"/>
                  </a:lnTo>
                  <a:lnTo>
                    <a:pt x="220755" y="1116293"/>
                  </a:lnTo>
                  <a:lnTo>
                    <a:pt x="257224" y="1145497"/>
                  </a:lnTo>
                  <a:lnTo>
                    <a:pt x="295257" y="1171627"/>
                  </a:lnTo>
                  <a:lnTo>
                    <a:pt x="334681" y="1194683"/>
                  </a:lnTo>
                  <a:lnTo>
                    <a:pt x="375321" y="1214665"/>
                  </a:lnTo>
                  <a:lnTo>
                    <a:pt x="417004" y="1231573"/>
                  </a:lnTo>
                  <a:lnTo>
                    <a:pt x="459556" y="1245406"/>
                  </a:lnTo>
                  <a:lnTo>
                    <a:pt x="502804" y="1256166"/>
                  </a:lnTo>
                  <a:lnTo>
                    <a:pt x="546574" y="1263851"/>
                  </a:lnTo>
                  <a:lnTo>
                    <a:pt x="590691" y="1268462"/>
                  </a:lnTo>
                  <a:lnTo>
                    <a:pt x="634984" y="1269999"/>
                  </a:lnTo>
                  <a:lnTo>
                    <a:pt x="679277" y="1268462"/>
                  </a:lnTo>
                  <a:lnTo>
                    <a:pt x="723397" y="1263851"/>
                  </a:lnTo>
                  <a:lnTo>
                    <a:pt x="767170" y="1256166"/>
                  </a:lnTo>
                  <a:lnTo>
                    <a:pt x="810424" y="1245406"/>
                  </a:lnTo>
                  <a:lnTo>
                    <a:pt x="852983" y="1231573"/>
                  </a:lnTo>
                  <a:lnTo>
                    <a:pt x="894675" y="1214665"/>
                  </a:lnTo>
                  <a:lnTo>
                    <a:pt x="935325" y="1194683"/>
                  </a:lnTo>
                  <a:lnTo>
                    <a:pt x="974760" y="1171627"/>
                  </a:lnTo>
                  <a:lnTo>
                    <a:pt x="1012807" y="1145497"/>
                  </a:lnTo>
                  <a:lnTo>
                    <a:pt x="1049291" y="1116293"/>
                  </a:lnTo>
                  <a:lnTo>
                    <a:pt x="1084040" y="1084014"/>
                  </a:lnTo>
                  <a:lnTo>
                    <a:pt x="1116325" y="1049271"/>
                  </a:lnTo>
                  <a:lnTo>
                    <a:pt x="1145535" y="1012792"/>
                  </a:lnTo>
                  <a:lnTo>
                    <a:pt x="1171671" y="974750"/>
                  </a:lnTo>
                  <a:lnTo>
                    <a:pt x="1194731" y="935319"/>
                  </a:lnTo>
                  <a:lnTo>
                    <a:pt x="1214717" y="894672"/>
                  </a:lnTo>
                  <a:lnTo>
                    <a:pt x="1231628" y="852984"/>
                  </a:lnTo>
                  <a:lnTo>
                    <a:pt x="1245465" y="810428"/>
                  </a:lnTo>
                  <a:lnTo>
                    <a:pt x="1256227" y="767177"/>
                  </a:lnTo>
                  <a:lnTo>
                    <a:pt x="1263913" y="723406"/>
                  </a:lnTo>
                  <a:lnTo>
                    <a:pt x="1268526" y="679287"/>
                  </a:lnTo>
                  <a:lnTo>
                    <a:pt x="1270063" y="634995"/>
                  </a:lnTo>
                  <a:lnTo>
                    <a:pt x="1268526" y="590703"/>
                  </a:lnTo>
                  <a:lnTo>
                    <a:pt x="1263913" y="546584"/>
                  </a:lnTo>
                  <a:lnTo>
                    <a:pt x="1256227" y="502813"/>
                  </a:lnTo>
                  <a:lnTo>
                    <a:pt x="1245465" y="459563"/>
                  </a:lnTo>
                  <a:lnTo>
                    <a:pt x="1231628" y="417007"/>
                  </a:lnTo>
                  <a:lnTo>
                    <a:pt x="1214717" y="375320"/>
                  </a:lnTo>
                  <a:lnTo>
                    <a:pt x="1194731" y="334675"/>
                  </a:lnTo>
                  <a:lnTo>
                    <a:pt x="1171671" y="295245"/>
                  </a:lnTo>
                  <a:lnTo>
                    <a:pt x="1145535" y="257204"/>
                  </a:lnTo>
                  <a:lnTo>
                    <a:pt x="1116325" y="220726"/>
                  </a:lnTo>
                  <a:lnTo>
                    <a:pt x="1084040" y="185985"/>
                  </a:lnTo>
                  <a:lnTo>
                    <a:pt x="1049291" y="153706"/>
                  </a:lnTo>
                  <a:lnTo>
                    <a:pt x="1012807" y="124502"/>
                  </a:lnTo>
                  <a:lnTo>
                    <a:pt x="974760" y="98372"/>
                  </a:lnTo>
                  <a:lnTo>
                    <a:pt x="935325" y="75316"/>
                  </a:lnTo>
                  <a:lnTo>
                    <a:pt x="894675" y="55334"/>
                  </a:lnTo>
                  <a:lnTo>
                    <a:pt x="852983" y="38426"/>
                  </a:lnTo>
                  <a:lnTo>
                    <a:pt x="810424" y="24593"/>
                  </a:lnTo>
                  <a:lnTo>
                    <a:pt x="767170" y="13833"/>
                  </a:lnTo>
                  <a:lnTo>
                    <a:pt x="723397" y="6148"/>
                  </a:lnTo>
                  <a:lnTo>
                    <a:pt x="679277" y="1537"/>
                  </a:lnTo>
                  <a:lnTo>
                    <a:pt x="634984" y="0"/>
                  </a:lnTo>
                  <a:close/>
                </a:path>
              </a:pathLst>
            </a:custGeom>
            <a:solidFill>
              <a:srgbClr val="801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05890" y="466512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1084012" y="185987"/>
                  </a:moveTo>
                  <a:lnTo>
                    <a:pt x="1116291" y="220729"/>
                  </a:lnTo>
                  <a:lnTo>
                    <a:pt x="1145497" y="257207"/>
                  </a:lnTo>
                  <a:lnTo>
                    <a:pt x="1171628" y="295248"/>
                  </a:lnTo>
                  <a:lnTo>
                    <a:pt x="1194685" y="334679"/>
                  </a:lnTo>
                  <a:lnTo>
                    <a:pt x="1214667" y="375324"/>
                  </a:lnTo>
                  <a:lnTo>
                    <a:pt x="1231576" y="417012"/>
                  </a:lnTo>
                  <a:lnTo>
                    <a:pt x="1245410" y="459568"/>
                  </a:lnTo>
                  <a:lnTo>
                    <a:pt x="1256170" y="502818"/>
                  </a:lnTo>
                  <a:lnTo>
                    <a:pt x="1263855" y="546589"/>
                  </a:lnTo>
                  <a:lnTo>
                    <a:pt x="1268467" y="590707"/>
                  </a:lnTo>
                  <a:lnTo>
                    <a:pt x="1270004" y="635000"/>
                  </a:lnTo>
                  <a:lnTo>
                    <a:pt x="1268467" y="679292"/>
                  </a:lnTo>
                  <a:lnTo>
                    <a:pt x="1263855" y="723410"/>
                  </a:lnTo>
                  <a:lnTo>
                    <a:pt x="1256170" y="767181"/>
                  </a:lnTo>
                  <a:lnTo>
                    <a:pt x="1245410" y="810431"/>
                  </a:lnTo>
                  <a:lnTo>
                    <a:pt x="1231576" y="852987"/>
                  </a:lnTo>
                  <a:lnTo>
                    <a:pt x="1214667" y="894675"/>
                  </a:lnTo>
                  <a:lnTo>
                    <a:pt x="1194685" y="935320"/>
                  </a:lnTo>
                  <a:lnTo>
                    <a:pt x="1171628" y="974751"/>
                  </a:lnTo>
                  <a:lnTo>
                    <a:pt x="1145497" y="1012792"/>
                  </a:lnTo>
                  <a:lnTo>
                    <a:pt x="1116291" y="1049270"/>
                  </a:lnTo>
                  <a:lnTo>
                    <a:pt x="1084012" y="1084012"/>
                  </a:lnTo>
                  <a:lnTo>
                    <a:pt x="1049270" y="1116291"/>
                  </a:lnTo>
                  <a:lnTo>
                    <a:pt x="1012792" y="1145497"/>
                  </a:lnTo>
                  <a:lnTo>
                    <a:pt x="974751" y="1171628"/>
                  </a:lnTo>
                  <a:lnTo>
                    <a:pt x="935320" y="1194685"/>
                  </a:lnTo>
                  <a:lnTo>
                    <a:pt x="894675" y="1214667"/>
                  </a:lnTo>
                  <a:lnTo>
                    <a:pt x="852987" y="1231576"/>
                  </a:lnTo>
                  <a:lnTo>
                    <a:pt x="810431" y="1245410"/>
                  </a:lnTo>
                  <a:lnTo>
                    <a:pt x="767181" y="1256170"/>
                  </a:lnTo>
                  <a:lnTo>
                    <a:pt x="723410" y="1263855"/>
                  </a:lnTo>
                  <a:lnTo>
                    <a:pt x="679292" y="1268467"/>
                  </a:lnTo>
                  <a:lnTo>
                    <a:pt x="634999" y="1270004"/>
                  </a:lnTo>
                  <a:lnTo>
                    <a:pt x="590707" y="1268467"/>
                  </a:lnTo>
                  <a:lnTo>
                    <a:pt x="546589" y="1263855"/>
                  </a:lnTo>
                  <a:lnTo>
                    <a:pt x="502818" y="1256170"/>
                  </a:lnTo>
                  <a:lnTo>
                    <a:pt x="459568" y="1245410"/>
                  </a:lnTo>
                  <a:lnTo>
                    <a:pt x="417012" y="1231576"/>
                  </a:lnTo>
                  <a:lnTo>
                    <a:pt x="375324" y="1214667"/>
                  </a:lnTo>
                  <a:lnTo>
                    <a:pt x="334679" y="1194685"/>
                  </a:lnTo>
                  <a:lnTo>
                    <a:pt x="295248" y="1171628"/>
                  </a:lnTo>
                  <a:lnTo>
                    <a:pt x="257207" y="1145497"/>
                  </a:lnTo>
                  <a:lnTo>
                    <a:pt x="220729" y="1116291"/>
                  </a:lnTo>
                  <a:lnTo>
                    <a:pt x="185987" y="1084012"/>
                  </a:lnTo>
                  <a:lnTo>
                    <a:pt x="153708" y="1049270"/>
                  </a:lnTo>
                  <a:lnTo>
                    <a:pt x="124504" y="1012792"/>
                  </a:lnTo>
                  <a:lnTo>
                    <a:pt x="98373" y="974751"/>
                  </a:lnTo>
                  <a:lnTo>
                    <a:pt x="75317" y="935320"/>
                  </a:lnTo>
                  <a:lnTo>
                    <a:pt x="55335" y="894675"/>
                  </a:lnTo>
                  <a:lnTo>
                    <a:pt x="38427" y="852987"/>
                  </a:lnTo>
                  <a:lnTo>
                    <a:pt x="24593" y="810431"/>
                  </a:lnTo>
                  <a:lnTo>
                    <a:pt x="13833" y="767181"/>
                  </a:lnTo>
                  <a:lnTo>
                    <a:pt x="6148" y="723410"/>
                  </a:lnTo>
                  <a:lnTo>
                    <a:pt x="1537" y="679292"/>
                  </a:lnTo>
                  <a:lnTo>
                    <a:pt x="0" y="634999"/>
                  </a:lnTo>
                  <a:lnTo>
                    <a:pt x="1537" y="590707"/>
                  </a:lnTo>
                  <a:lnTo>
                    <a:pt x="6148" y="546589"/>
                  </a:lnTo>
                  <a:lnTo>
                    <a:pt x="13833" y="502818"/>
                  </a:lnTo>
                  <a:lnTo>
                    <a:pt x="24593" y="459568"/>
                  </a:lnTo>
                  <a:lnTo>
                    <a:pt x="38427" y="417012"/>
                  </a:lnTo>
                  <a:lnTo>
                    <a:pt x="55335" y="375324"/>
                  </a:lnTo>
                  <a:lnTo>
                    <a:pt x="75317" y="334679"/>
                  </a:lnTo>
                  <a:lnTo>
                    <a:pt x="98373" y="295248"/>
                  </a:lnTo>
                  <a:lnTo>
                    <a:pt x="124504" y="257207"/>
                  </a:lnTo>
                  <a:lnTo>
                    <a:pt x="153708" y="220729"/>
                  </a:lnTo>
                  <a:lnTo>
                    <a:pt x="185987" y="185987"/>
                  </a:lnTo>
                  <a:lnTo>
                    <a:pt x="220729" y="153708"/>
                  </a:lnTo>
                  <a:lnTo>
                    <a:pt x="257207" y="124504"/>
                  </a:lnTo>
                  <a:lnTo>
                    <a:pt x="295248" y="98373"/>
                  </a:lnTo>
                  <a:lnTo>
                    <a:pt x="334679" y="75317"/>
                  </a:lnTo>
                  <a:lnTo>
                    <a:pt x="375324" y="55335"/>
                  </a:lnTo>
                  <a:lnTo>
                    <a:pt x="417012" y="38427"/>
                  </a:lnTo>
                  <a:lnTo>
                    <a:pt x="459568" y="24593"/>
                  </a:lnTo>
                  <a:lnTo>
                    <a:pt x="502818" y="13833"/>
                  </a:lnTo>
                  <a:lnTo>
                    <a:pt x="546589" y="6148"/>
                  </a:lnTo>
                  <a:lnTo>
                    <a:pt x="590707" y="1537"/>
                  </a:lnTo>
                  <a:lnTo>
                    <a:pt x="635000" y="0"/>
                  </a:lnTo>
                  <a:lnTo>
                    <a:pt x="679292" y="1537"/>
                  </a:lnTo>
                  <a:lnTo>
                    <a:pt x="723410" y="6148"/>
                  </a:lnTo>
                  <a:lnTo>
                    <a:pt x="767181" y="13833"/>
                  </a:lnTo>
                  <a:lnTo>
                    <a:pt x="810431" y="24593"/>
                  </a:lnTo>
                  <a:lnTo>
                    <a:pt x="852987" y="38427"/>
                  </a:lnTo>
                  <a:lnTo>
                    <a:pt x="894675" y="55335"/>
                  </a:lnTo>
                  <a:lnTo>
                    <a:pt x="935320" y="75317"/>
                  </a:lnTo>
                  <a:lnTo>
                    <a:pt x="974751" y="98373"/>
                  </a:lnTo>
                  <a:lnTo>
                    <a:pt x="1012792" y="124504"/>
                  </a:lnTo>
                  <a:lnTo>
                    <a:pt x="1049270" y="153708"/>
                  </a:lnTo>
                  <a:lnTo>
                    <a:pt x="1084012" y="185987"/>
                  </a:lnTo>
                  <a:close/>
                </a:path>
              </a:pathLst>
            </a:custGeom>
            <a:ln w="635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06200" y="5752633"/>
              <a:ext cx="2019300" cy="944880"/>
            </a:xfrm>
            <a:custGeom>
              <a:avLst/>
              <a:gdLst/>
              <a:ahLst/>
              <a:cxnLst/>
              <a:rect l="l" t="t" r="r" b="b"/>
              <a:pathLst>
                <a:path w="2019300" h="944879">
                  <a:moveTo>
                    <a:pt x="0" y="944495"/>
                  </a:moveTo>
                  <a:lnTo>
                    <a:pt x="1995871" y="10763"/>
                  </a:lnTo>
                  <a:lnTo>
                    <a:pt x="2018877" y="0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56920" y="5666777"/>
              <a:ext cx="238760" cy="193675"/>
            </a:xfrm>
            <a:custGeom>
              <a:avLst/>
              <a:gdLst/>
              <a:ahLst/>
              <a:cxnLst/>
              <a:rect l="l" t="t" r="r" b="b"/>
              <a:pathLst>
                <a:path w="238759" h="193675">
                  <a:moveTo>
                    <a:pt x="0" y="0"/>
                  </a:moveTo>
                  <a:lnTo>
                    <a:pt x="90424" y="193255"/>
                  </a:lnTo>
                  <a:lnTo>
                    <a:pt x="238378" y="6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338140" y="3970515"/>
              <a:ext cx="2122170" cy="935990"/>
            </a:xfrm>
            <a:custGeom>
              <a:avLst/>
              <a:gdLst/>
              <a:ahLst/>
              <a:cxnLst/>
              <a:rect l="l" t="t" r="r" b="b"/>
              <a:pathLst>
                <a:path w="2122169" h="935989">
                  <a:moveTo>
                    <a:pt x="0" y="0"/>
                  </a:moveTo>
                  <a:lnTo>
                    <a:pt x="2098356" y="925400"/>
                  </a:lnTo>
                  <a:lnTo>
                    <a:pt x="2121596" y="935649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393420" y="4798301"/>
              <a:ext cx="238760" cy="195580"/>
            </a:xfrm>
            <a:custGeom>
              <a:avLst/>
              <a:gdLst/>
              <a:ahLst/>
              <a:cxnLst/>
              <a:rect l="l" t="t" r="r" b="b"/>
              <a:pathLst>
                <a:path w="238759" h="195579">
                  <a:moveTo>
                    <a:pt x="86106" y="0"/>
                  </a:moveTo>
                  <a:lnTo>
                    <a:pt x="0" y="195224"/>
                  </a:lnTo>
                  <a:lnTo>
                    <a:pt x="238251" y="183705"/>
                  </a:lnTo>
                  <a:lnTo>
                    <a:pt x="8610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30900" y="7835900"/>
            <a:ext cx="43942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700" dirty="0">
                <a:solidFill>
                  <a:srgbClr val="110001"/>
                </a:solidFill>
                <a:latin typeface="Verdana"/>
                <a:cs typeface="Verdana"/>
              </a:rPr>
              <a:t>A</a:t>
            </a:r>
            <a:r>
              <a:rPr sz="6600" spc="-425" dirty="0">
                <a:solidFill>
                  <a:srgbClr val="110001"/>
                </a:solidFill>
                <a:latin typeface="Verdana"/>
                <a:cs typeface="Verdana"/>
              </a:rPr>
              <a:t> </a:t>
            </a:r>
            <a:r>
              <a:rPr sz="6600" spc="50" dirty="0">
                <a:solidFill>
                  <a:srgbClr val="110001"/>
                </a:solidFill>
                <a:latin typeface="Verdana"/>
                <a:cs typeface="Verdana"/>
              </a:rPr>
              <a:t>network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200" y="647700"/>
            <a:ext cx="4917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Topological</a:t>
            </a:r>
            <a:r>
              <a:rPr spc="-200" dirty="0"/>
              <a:t> </a:t>
            </a:r>
            <a:r>
              <a:rPr spc="-240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7084" y="3429418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5054" y="3423068"/>
            <a:ext cx="554355" cy="480695"/>
            <a:chOff x="3765054" y="3423068"/>
            <a:chExt cx="554355" cy="480695"/>
          </a:xfrm>
        </p:grpSpPr>
        <p:sp>
          <p:nvSpPr>
            <p:cNvPr id="6" name="object 6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86200" y="33782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700" y="45847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5021" y="5781357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4357" y="5779376"/>
            <a:ext cx="555625" cy="435609"/>
            <a:chOff x="974357" y="5779376"/>
            <a:chExt cx="555625" cy="435609"/>
          </a:xfrm>
        </p:grpSpPr>
        <p:sp>
          <p:nvSpPr>
            <p:cNvPr id="15" name="object 15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2200" y="57277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6404" y="2971101"/>
            <a:ext cx="5706110" cy="3115945"/>
            <a:chOff x="546404" y="2971101"/>
            <a:chExt cx="5706110" cy="3115945"/>
          </a:xfrm>
        </p:grpSpPr>
        <p:sp>
          <p:nvSpPr>
            <p:cNvPr id="19" name="object 19"/>
            <p:cNvSpPr/>
            <p:nvPr/>
          </p:nvSpPr>
          <p:spPr>
            <a:xfrm>
              <a:off x="1463979" y="361162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40315" y="355066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5493" y="361162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4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15583" y="449545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647" y="3956367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3687" y="38471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15523" y="5081641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6086" y="5030889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67"/>
                  </a:lnTo>
                  <a:lnTo>
                    <a:pt x="56641" y="110629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0951" y="3787749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7596" y="6026073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9990" y="5708814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1804" y="2996501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1084012" y="185987"/>
                  </a:moveTo>
                  <a:lnTo>
                    <a:pt x="1116291" y="220729"/>
                  </a:lnTo>
                  <a:lnTo>
                    <a:pt x="1145497" y="257207"/>
                  </a:lnTo>
                  <a:lnTo>
                    <a:pt x="1171628" y="295248"/>
                  </a:lnTo>
                  <a:lnTo>
                    <a:pt x="1194685" y="334679"/>
                  </a:lnTo>
                  <a:lnTo>
                    <a:pt x="1214667" y="375324"/>
                  </a:lnTo>
                  <a:lnTo>
                    <a:pt x="1231576" y="417012"/>
                  </a:lnTo>
                  <a:lnTo>
                    <a:pt x="1245410" y="459568"/>
                  </a:lnTo>
                  <a:lnTo>
                    <a:pt x="1256170" y="502818"/>
                  </a:lnTo>
                  <a:lnTo>
                    <a:pt x="1263855" y="546589"/>
                  </a:lnTo>
                  <a:lnTo>
                    <a:pt x="1268467" y="590707"/>
                  </a:lnTo>
                  <a:lnTo>
                    <a:pt x="1270004" y="635000"/>
                  </a:lnTo>
                  <a:lnTo>
                    <a:pt x="1268467" y="679292"/>
                  </a:lnTo>
                  <a:lnTo>
                    <a:pt x="1263855" y="723410"/>
                  </a:lnTo>
                  <a:lnTo>
                    <a:pt x="1256170" y="767181"/>
                  </a:lnTo>
                  <a:lnTo>
                    <a:pt x="1245410" y="810431"/>
                  </a:lnTo>
                  <a:lnTo>
                    <a:pt x="1231576" y="852987"/>
                  </a:lnTo>
                  <a:lnTo>
                    <a:pt x="1214667" y="894675"/>
                  </a:lnTo>
                  <a:lnTo>
                    <a:pt x="1194685" y="935320"/>
                  </a:lnTo>
                  <a:lnTo>
                    <a:pt x="1171628" y="974751"/>
                  </a:lnTo>
                  <a:lnTo>
                    <a:pt x="1145497" y="1012792"/>
                  </a:lnTo>
                  <a:lnTo>
                    <a:pt x="1116291" y="1049270"/>
                  </a:lnTo>
                  <a:lnTo>
                    <a:pt x="1084012" y="1084012"/>
                  </a:lnTo>
                  <a:lnTo>
                    <a:pt x="1049270" y="1116291"/>
                  </a:lnTo>
                  <a:lnTo>
                    <a:pt x="1012792" y="1145497"/>
                  </a:lnTo>
                  <a:lnTo>
                    <a:pt x="974751" y="1171628"/>
                  </a:lnTo>
                  <a:lnTo>
                    <a:pt x="935320" y="1194685"/>
                  </a:lnTo>
                  <a:lnTo>
                    <a:pt x="894675" y="1214667"/>
                  </a:lnTo>
                  <a:lnTo>
                    <a:pt x="852987" y="1231576"/>
                  </a:lnTo>
                  <a:lnTo>
                    <a:pt x="810431" y="1245410"/>
                  </a:lnTo>
                  <a:lnTo>
                    <a:pt x="767181" y="1256170"/>
                  </a:lnTo>
                  <a:lnTo>
                    <a:pt x="723410" y="1263855"/>
                  </a:lnTo>
                  <a:lnTo>
                    <a:pt x="679292" y="1268467"/>
                  </a:lnTo>
                  <a:lnTo>
                    <a:pt x="634999" y="1270004"/>
                  </a:lnTo>
                  <a:lnTo>
                    <a:pt x="590707" y="1268467"/>
                  </a:lnTo>
                  <a:lnTo>
                    <a:pt x="546589" y="1263855"/>
                  </a:lnTo>
                  <a:lnTo>
                    <a:pt x="502818" y="1256170"/>
                  </a:lnTo>
                  <a:lnTo>
                    <a:pt x="459568" y="1245410"/>
                  </a:lnTo>
                  <a:lnTo>
                    <a:pt x="417012" y="1231576"/>
                  </a:lnTo>
                  <a:lnTo>
                    <a:pt x="375324" y="1214667"/>
                  </a:lnTo>
                  <a:lnTo>
                    <a:pt x="334679" y="1194685"/>
                  </a:lnTo>
                  <a:lnTo>
                    <a:pt x="295248" y="1171628"/>
                  </a:lnTo>
                  <a:lnTo>
                    <a:pt x="257207" y="1145497"/>
                  </a:lnTo>
                  <a:lnTo>
                    <a:pt x="220729" y="1116291"/>
                  </a:lnTo>
                  <a:lnTo>
                    <a:pt x="185987" y="1084012"/>
                  </a:lnTo>
                  <a:lnTo>
                    <a:pt x="153708" y="1049270"/>
                  </a:lnTo>
                  <a:lnTo>
                    <a:pt x="124504" y="1012792"/>
                  </a:lnTo>
                  <a:lnTo>
                    <a:pt x="98373" y="974751"/>
                  </a:lnTo>
                  <a:lnTo>
                    <a:pt x="75317" y="935320"/>
                  </a:lnTo>
                  <a:lnTo>
                    <a:pt x="55335" y="894675"/>
                  </a:lnTo>
                  <a:lnTo>
                    <a:pt x="38427" y="852987"/>
                  </a:lnTo>
                  <a:lnTo>
                    <a:pt x="24593" y="810431"/>
                  </a:lnTo>
                  <a:lnTo>
                    <a:pt x="13833" y="767181"/>
                  </a:lnTo>
                  <a:lnTo>
                    <a:pt x="6148" y="723410"/>
                  </a:lnTo>
                  <a:lnTo>
                    <a:pt x="1537" y="679292"/>
                  </a:lnTo>
                  <a:lnTo>
                    <a:pt x="0" y="634999"/>
                  </a:lnTo>
                  <a:lnTo>
                    <a:pt x="1537" y="590707"/>
                  </a:lnTo>
                  <a:lnTo>
                    <a:pt x="6148" y="546589"/>
                  </a:lnTo>
                  <a:lnTo>
                    <a:pt x="13833" y="502818"/>
                  </a:lnTo>
                  <a:lnTo>
                    <a:pt x="24593" y="459568"/>
                  </a:lnTo>
                  <a:lnTo>
                    <a:pt x="38427" y="417012"/>
                  </a:lnTo>
                  <a:lnTo>
                    <a:pt x="55335" y="375324"/>
                  </a:lnTo>
                  <a:lnTo>
                    <a:pt x="75317" y="334679"/>
                  </a:lnTo>
                  <a:lnTo>
                    <a:pt x="98373" y="295248"/>
                  </a:lnTo>
                  <a:lnTo>
                    <a:pt x="124504" y="257207"/>
                  </a:lnTo>
                  <a:lnTo>
                    <a:pt x="153708" y="220729"/>
                  </a:lnTo>
                  <a:lnTo>
                    <a:pt x="185987" y="185987"/>
                  </a:lnTo>
                  <a:lnTo>
                    <a:pt x="220729" y="153708"/>
                  </a:lnTo>
                  <a:lnTo>
                    <a:pt x="257207" y="124504"/>
                  </a:lnTo>
                  <a:lnTo>
                    <a:pt x="295248" y="98373"/>
                  </a:lnTo>
                  <a:lnTo>
                    <a:pt x="334679" y="75317"/>
                  </a:lnTo>
                  <a:lnTo>
                    <a:pt x="375324" y="55335"/>
                  </a:lnTo>
                  <a:lnTo>
                    <a:pt x="417012" y="38427"/>
                  </a:lnTo>
                  <a:lnTo>
                    <a:pt x="459568" y="24593"/>
                  </a:lnTo>
                  <a:lnTo>
                    <a:pt x="502818" y="13833"/>
                  </a:lnTo>
                  <a:lnTo>
                    <a:pt x="546589" y="6148"/>
                  </a:lnTo>
                  <a:lnTo>
                    <a:pt x="590707" y="1537"/>
                  </a:lnTo>
                  <a:lnTo>
                    <a:pt x="635000" y="0"/>
                  </a:lnTo>
                  <a:lnTo>
                    <a:pt x="679292" y="1537"/>
                  </a:lnTo>
                  <a:lnTo>
                    <a:pt x="723410" y="6148"/>
                  </a:lnTo>
                  <a:lnTo>
                    <a:pt x="767181" y="13833"/>
                  </a:lnTo>
                  <a:lnTo>
                    <a:pt x="810431" y="24593"/>
                  </a:lnTo>
                  <a:lnTo>
                    <a:pt x="852987" y="38427"/>
                  </a:lnTo>
                  <a:lnTo>
                    <a:pt x="894675" y="55335"/>
                  </a:lnTo>
                  <a:lnTo>
                    <a:pt x="935320" y="75317"/>
                  </a:lnTo>
                  <a:lnTo>
                    <a:pt x="974751" y="98373"/>
                  </a:lnTo>
                  <a:lnTo>
                    <a:pt x="1012792" y="124504"/>
                  </a:lnTo>
                  <a:lnTo>
                    <a:pt x="1049270" y="153708"/>
                  </a:lnTo>
                  <a:lnTo>
                    <a:pt x="1084012" y="185987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464550" y="29400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/>
              </a:tblGrid>
              <a:tr h="6635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1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663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3746500" y="7273442"/>
            <a:ext cx="8772525" cy="612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0" dirty="0">
                <a:latin typeface="Verdana"/>
                <a:cs typeface="Verdana"/>
              </a:rPr>
              <a:t>DAGs </a:t>
            </a:r>
            <a:r>
              <a:rPr sz="3600" spc="65" dirty="0">
                <a:latin typeface="Verdana"/>
                <a:cs typeface="Verdana"/>
              </a:rPr>
              <a:t>model </a:t>
            </a:r>
            <a:r>
              <a:rPr sz="3600" spc="50" dirty="0">
                <a:latin typeface="Verdana"/>
                <a:cs typeface="Verdana"/>
              </a:rPr>
              <a:t>precedence</a:t>
            </a:r>
            <a:r>
              <a:rPr sz="3600" spc="-67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relationships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63200" y="1930400"/>
            <a:ext cx="372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“Comes</a:t>
            </a:r>
            <a:r>
              <a:rPr sz="3600" spc="-275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Before”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15700" y="2783839"/>
            <a:ext cx="182562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0"/>
              </a:spcBef>
            </a:pP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 </a:t>
            </a:r>
            <a:r>
              <a:rPr sz="3600" spc="7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  <a:p>
            <a:pPr marL="4445" algn="ctr">
              <a:lnSpc>
                <a:spcPct val="100000"/>
              </a:lnSpc>
              <a:spcBef>
                <a:spcPts val="1080"/>
              </a:spcBef>
            </a:pPr>
            <a:r>
              <a:rPr sz="3600" spc="13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03000" y="5689600"/>
            <a:ext cx="1845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latin typeface="Verdana"/>
                <a:cs typeface="Verdana"/>
              </a:rPr>
              <a:t>B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5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200" y="647700"/>
            <a:ext cx="4917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Topological</a:t>
            </a:r>
            <a:r>
              <a:rPr spc="-200" dirty="0"/>
              <a:t> </a:t>
            </a:r>
            <a:r>
              <a:rPr spc="-240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7084" y="3429418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5054" y="3423068"/>
            <a:ext cx="554355" cy="480695"/>
            <a:chOff x="3765054" y="3423068"/>
            <a:chExt cx="554355" cy="480695"/>
          </a:xfrm>
        </p:grpSpPr>
        <p:sp>
          <p:nvSpPr>
            <p:cNvPr id="6" name="object 6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86200" y="33782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700" y="45847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5021" y="5781357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4357" y="5779376"/>
            <a:ext cx="555625" cy="435609"/>
            <a:chOff x="974357" y="5779376"/>
            <a:chExt cx="555625" cy="435609"/>
          </a:xfrm>
        </p:grpSpPr>
        <p:sp>
          <p:nvSpPr>
            <p:cNvPr id="15" name="object 15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2200" y="57277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9991" y="3550665"/>
            <a:ext cx="5112385" cy="2536825"/>
            <a:chOff x="1139991" y="3550665"/>
            <a:chExt cx="5112385" cy="2536825"/>
          </a:xfrm>
        </p:grpSpPr>
        <p:sp>
          <p:nvSpPr>
            <p:cNvPr id="19" name="object 19"/>
            <p:cNvSpPr/>
            <p:nvPr/>
          </p:nvSpPr>
          <p:spPr>
            <a:xfrm>
              <a:off x="1463979" y="361162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40315" y="355066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5493" y="361162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4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15583" y="449545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647" y="3956367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3687" y="38471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15523" y="5081641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6086" y="5030888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67"/>
                  </a:lnTo>
                  <a:lnTo>
                    <a:pt x="56641" y="110629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0951" y="3787749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7596" y="6026073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9990" y="5708814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32900" y="4483100"/>
            <a:ext cx="472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latin typeface="Verdana"/>
                <a:cs typeface="Verdana"/>
              </a:rPr>
              <a:t>A </a:t>
            </a:r>
            <a:r>
              <a:rPr sz="3600" spc="-415" dirty="0">
                <a:latin typeface="Verdana"/>
                <a:cs typeface="Verdana"/>
              </a:rPr>
              <a:t>-&gt; </a:t>
            </a:r>
            <a:r>
              <a:rPr sz="3600" spc="140" dirty="0">
                <a:latin typeface="Verdana"/>
                <a:cs typeface="Verdana"/>
              </a:rPr>
              <a:t>C </a:t>
            </a:r>
            <a:r>
              <a:rPr sz="3600" spc="-415" dirty="0">
                <a:latin typeface="Verdana"/>
                <a:cs typeface="Verdana"/>
              </a:rPr>
              <a:t>-&gt; </a:t>
            </a:r>
            <a:r>
              <a:rPr sz="3600" spc="135" dirty="0">
                <a:latin typeface="Verdana"/>
                <a:cs typeface="Verdana"/>
              </a:rPr>
              <a:t>E </a:t>
            </a:r>
            <a:r>
              <a:rPr sz="3600" spc="-415" dirty="0">
                <a:latin typeface="Verdana"/>
                <a:cs typeface="Verdana"/>
              </a:rPr>
              <a:t>-&gt;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605" dirty="0">
                <a:latin typeface="Verdana"/>
                <a:cs typeface="Verdana"/>
              </a:rPr>
              <a:t> </a:t>
            </a:r>
            <a:r>
              <a:rPr sz="3600" spc="-415" dirty="0">
                <a:latin typeface="Verdana"/>
                <a:cs typeface="Verdana"/>
              </a:rPr>
              <a:t>-&gt;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36900" y="7260742"/>
            <a:ext cx="9991090" cy="612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85" dirty="0">
                <a:latin typeface="Verdana"/>
                <a:cs typeface="Verdana"/>
              </a:rPr>
              <a:t>Here, </a:t>
            </a:r>
            <a:r>
              <a:rPr sz="3600" spc="45" dirty="0">
                <a:latin typeface="Verdana"/>
                <a:cs typeface="Verdana"/>
              </a:rPr>
              <a:t>only </a:t>
            </a:r>
            <a:r>
              <a:rPr sz="3600" spc="-865" dirty="0">
                <a:latin typeface="Verdana"/>
                <a:cs typeface="Verdana"/>
              </a:rPr>
              <a:t>1 </a:t>
            </a:r>
            <a:r>
              <a:rPr sz="3600" spc="60" dirty="0">
                <a:latin typeface="Verdana"/>
                <a:cs typeface="Verdana"/>
              </a:rPr>
              <a:t>acceptable </a:t>
            </a:r>
            <a:r>
              <a:rPr sz="3600" spc="45" dirty="0">
                <a:latin typeface="Verdana"/>
                <a:cs typeface="Verdana"/>
              </a:rPr>
              <a:t>ordering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705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vertices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200" y="647700"/>
            <a:ext cx="4917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Topological</a:t>
            </a:r>
            <a:r>
              <a:rPr spc="-200" dirty="0"/>
              <a:t> </a:t>
            </a:r>
            <a:r>
              <a:rPr spc="-240" dirty="0"/>
              <a:t>Sort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0734" y="3423068"/>
            <a:ext cx="532765" cy="417195"/>
            <a:chOff x="940734" y="3423068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947084" y="3429418"/>
              <a:ext cx="8890" cy="404495"/>
            </a:xfrm>
            <a:custGeom>
              <a:avLst/>
              <a:gdLst/>
              <a:ahLst/>
              <a:cxnLst/>
              <a:rect l="l" t="t" r="r" b="b"/>
              <a:pathLst>
                <a:path w="8890" h="404495">
                  <a:moveTo>
                    <a:pt x="0" y="404164"/>
                  </a:moveTo>
                  <a:lnTo>
                    <a:pt x="8465" y="404164"/>
                  </a:lnTo>
                  <a:lnTo>
                    <a:pt x="8465" y="0"/>
                  </a:lnTo>
                  <a:lnTo>
                    <a:pt x="0" y="0"/>
                  </a:lnTo>
                  <a:lnTo>
                    <a:pt x="0" y="404164"/>
                  </a:lnTo>
                  <a:close/>
                </a:path>
              </a:pathLst>
            </a:custGeom>
            <a:solidFill>
              <a:srgbClr val="DDDDDD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7084" y="3429418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5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1400" y="3387648"/>
            <a:ext cx="321310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65054" y="3423068"/>
            <a:ext cx="554355" cy="480695"/>
            <a:chOff x="3765054" y="3423068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98900" y="3387648"/>
            <a:ext cx="29400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219774" y="4634750"/>
              <a:ext cx="8890" cy="456565"/>
            </a:xfrm>
            <a:custGeom>
              <a:avLst/>
              <a:gdLst/>
              <a:ahLst/>
              <a:cxnLst/>
              <a:rect l="l" t="t" r="r" b="b"/>
              <a:pathLst>
                <a:path w="8889" h="456564">
                  <a:moveTo>
                    <a:pt x="0" y="456412"/>
                  </a:moveTo>
                  <a:lnTo>
                    <a:pt x="8458" y="456412"/>
                  </a:lnTo>
                  <a:lnTo>
                    <a:pt x="8458" y="0"/>
                  </a:lnTo>
                  <a:lnTo>
                    <a:pt x="0" y="0"/>
                  </a:lnTo>
                  <a:lnTo>
                    <a:pt x="0" y="456412"/>
                  </a:lnTo>
                  <a:close/>
                </a:path>
              </a:pathLst>
            </a:custGeom>
            <a:solidFill>
              <a:srgbClr val="DDDDDD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75400" y="4594148"/>
            <a:ext cx="31813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98671" y="5775007"/>
            <a:ext cx="537845" cy="440055"/>
            <a:chOff x="3798671" y="5775007"/>
            <a:chExt cx="537845" cy="440055"/>
          </a:xfrm>
        </p:grpSpPr>
        <p:sp>
          <p:nvSpPr>
            <p:cNvPr id="16" name="object 16"/>
            <p:cNvSpPr/>
            <p:nvPr/>
          </p:nvSpPr>
          <p:spPr>
            <a:xfrm>
              <a:off x="3805021" y="5781357"/>
              <a:ext cx="8890" cy="427355"/>
            </a:xfrm>
            <a:custGeom>
              <a:avLst/>
              <a:gdLst/>
              <a:ahLst/>
              <a:cxnLst/>
              <a:rect l="l" t="t" r="r" b="b"/>
              <a:pathLst>
                <a:path w="8889" h="427354">
                  <a:moveTo>
                    <a:pt x="0" y="426910"/>
                  </a:moveTo>
                  <a:lnTo>
                    <a:pt x="8470" y="426910"/>
                  </a:lnTo>
                  <a:lnTo>
                    <a:pt x="8470" y="0"/>
                  </a:lnTo>
                  <a:lnTo>
                    <a:pt x="0" y="0"/>
                  </a:lnTo>
                  <a:lnTo>
                    <a:pt x="0" y="426910"/>
                  </a:lnTo>
                  <a:close/>
                </a:path>
              </a:pathLst>
            </a:custGeom>
            <a:solidFill>
              <a:srgbClr val="DDDDDD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05021" y="5781357"/>
              <a:ext cx="525145" cy="427355"/>
            </a:xfrm>
            <a:custGeom>
              <a:avLst/>
              <a:gdLst/>
              <a:ahLst/>
              <a:cxnLst/>
              <a:rect l="l" t="t" r="r" b="b"/>
              <a:pathLst>
                <a:path w="525145" h="427354">
                  <a:moveTo>
                    <a:pt x="0" y="0"/>
                  </a:moveTo>
                  <a:lnTo>
                    <a:pt x="524666" y="0"/>
                  </a:lnTo>
                  <a:lnTo>
                    <a:pt x="524666" y="426915"/>
                  </a:lnTo>
                  <a:lnTo>
                    <a:pt x="0" y="4269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37000" y="5737148"/>
            <a:ext cx="27241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4357" y="5779376"/>
            <a:ext cx="555625" cy="435609"/>
            <a:chOff x="974357" y="5779376"/>
            <a:chExt cx="555625" cy="435609"/>
          </a:xfrm>
        </p:grpSpPr>
        <p:sp>
          <p:nvSpPr>
            <p:cNvPr id="20" name="object 20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04900" y="5737148"/>
            <a:ext cx="30035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9200" y="3423068"/>
            <a:ext cx="5302885" cy="2664460"/>
            <a:chOff x="949200" y="3423068"/>
            <a:chExt cx="5302885" cy="2664460"/>
          </a:xfrm>
        </p:grpSpPr>
        <p:sp>
          <p:nvSpPr>
            <p:cNvPr id="24" name="object 24"/>
            <p:cNvSpPr/>
            <p:nvPr/>
          </p:nvSpPr>
          <p:spPr>
            <a:xfrm>
              <a:off x="1463979" y="361162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40315" y="355066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75493" y="361162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4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15583" y="449545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7596" y="6026073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73944" y="596511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4647" y="3956367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3687" y="38471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5523" y="5081641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76086" y="5030888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67"/>
                  </a:lnTo>
                  <a:lnTo>
                    <a:pt x="56641" y="110629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00951" y="3833583"/>
              <a:ext cx="0" cy="1731010"/>
            </a:xfrm>
            <a:custGeom>
              <a:avLst/>
              <a:gdLst/>
              <a:ahLst/>
              <a:cxnLst/>
              <a:rect l="l" t="t" r="r" b="b"/>
              <a:pathLst>
                <a:path h="1731010">
                  <a:moveTo>
                    <a:pt x="0" y="0"/>
                  </a:moveTo>
                  <a:lnTo>
                    <a:pt x="0" y="173045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8551" y="552593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8" y="0"/>
                  </a:moveTo>
                  <a:lnTo>
                    <a:pt x="0" y="0"/>
                  </a:lnTo>
                  <a:lnTo>
                    <a:pt x="152400" y="304800"/>
                  </a:lnTo>
                  <a:lnTo>
                    <a:pt x="304798" y="0"/>
                  </a:lnTo>
                  <a:close/>
                </a:path>
              </a:pathLst>
            </a:custGeom>
            <a:solidFill>
              <a:srgbClr val="000000">
                <a:alpha val="8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5547" y="3429418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5" h="404495">
                  <a:moveTo>
                    <a:pt x="519442" y="0"/>
                  </a:moveTo>
                  <a:lnTo>
                    <a:pt x="0" y="0"/>
                  </a:lnTo>
                  <a:lnTo>
                    <a:pt x="0" y="358330"/>
                  </a:lnTo>
                  <a:lnTo>
                    <a:pt x="0" y="404164"/>
                  </a:lnTo>
                  <a:lnTo>
                    <a:pt x="519442" y="404164"/>
                  </a:lnTo>
                  <a:lnTo>
                    <a:pt x="519442" y="358330"/>
                  </a:lnTo>
                  <a:lnTo>
                    <a:pt x="519442" y="0"/>
                  </a:lnTo>
                  <a:close/>
                </a:path>
              </a:pathLst>
            </a:custGeom>
            <a:solidFill>
              <a:srgbClr val="DDDDDD">
                <a:alpha val="99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5550" y="3429418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5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232900" y="4483100"/>
            <a:ext cx="472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latin typeface="Verdana"/>
                <a:cs typeface="Verdana"/>
              </a:rPr>
              <a:t>A </a:t>
            </a:r>
            <a:r>
              <a:rPr sz="3600" spc="-415" dirty="0">
                <a:latin typeface="Verdana"/>
                <a:cs typeface="Verdana"/>
              </a:rPr>
              <a:t>-&gt; </a:t>
            </a:r>
            <a:r>
              <a:rPr sz="3600" spc="140" dirty="0">
                <a:latin typeface="Verdana"/>
                <a:cs typeface="Verdana"/>
              </a:rPr>
              <a:t>C </a:t>
            </a:r>
            <a:r>
              <a:rPr sz="3600" spc="-415" dirty="0">
                <a:latin typeface="Verdana"/>
                <a:cs typeface="Verdana"/>
              </a:rPr>
              <a:t>-&gt; </a:t>
            </a:r>
            <a:r>
              <a:rPr sz="3600" spc="135" dirty="0">
                <a:latin typeface="Verdana"/>
                <a:cs typeface="Verdana"/>
              </a:rPr>
              <a:t>E </a:t>
            </a:r>
            <a:r>
              <a:rPr sz="3600" spc="-415" dirty="0">
                <a:latin typeface="Verdana"/>
                <a:cs typeface="Verdana"/>
              </a:rPr>
              <a:t>-&gt;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605" dirty="0">
                <a:latin typeface="Verdana"/>
                <a:cs typeface="Verdana"/>
              </a:rPr>
              <a:t> </a:t>
            </a:r>
            <a:r>
              <a:rPr sz="3600" spc="-415" dirty="0">
                <a:latin typeface="Verdana"/>
                <a:cs typeface="Verdana"/>
              </a:rPr>
              <a:t>-&gt;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1900" y="3378200"/>
            <a:ext cx="498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73525" y="3423068"/>
            <a:ext cx="554355" cy="480695"/>
            <a:chOff x="3773525" y="3423068"/>
            <a:chExt cx="554355" cy="480695"/>
          </a:xfrm>
        </p:grpSpPr>
        <p:sp>
          <p:nvSpPr>
            <p:cNvPr id="41" name="object 41"/>
            <p:cNvSpPr/>
            <p:nvPr/>
          </p:nvSpPr>
          <p:spPr>
            <a:xfrm>
              <a:off x="3779875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9875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886200" y="33782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221882" y="4628400"/>
            <a:ext cx="634365" cy="469265"/>
            <a:chOff x="6221882" y="4628400"/>
            <a:chExt cx="634365" cy="469265"/>
          </a:xfrm>
        </p:grpSpPr>
        <p:sp>
          <p:nvSpPr>
            <p:cNvPr id="45" name="object 45"/>
            <p:cNvSpPr/>
            <p:nvPr/>
          </p:nvSpPr>
          <p:spPr>
            <a:xfrm>
              <a:off x="6228232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232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62700" y="45847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807142" y="5775007"/>
            <a:ext cx="537845" cy="440055"/>
            <a:chOff x="3807142" y="5775007"/>
            <a:chExt cx="537845" cy="440055"/>
          </a:xfrm>
        </p:grpSpPr>
        <p:sp>
          <p:nvSpPr>
            <p:cNvPr id="49" name="object 49"/>
            <p:cNvSpPr/>
            <p:nvPr/>
          </p:nvSpPr>
          <p:spPr>
            <a:xfrm>
              <a:off x="3813492" y="5781357"/>
              <a:ext cx="525145" cy="427355"/>
            </a:xfrm>
            <a:custGeom>
              <a:avLst/>
              <a:gdLst/>
              <a:ahLst/>
              <a:cxnLst/>
              <a:rect l="l" t="t" r="r" b="b"/>
              <a:pathLst>
                <a:path w="525145" h="427354">
                  <a:moveTo>
                    <a:pt x="524662" y="0"/>
                  </a:moveTo>
                  <a:lnTo>
                    <a:pt x="0" y="0"/>
                  </a:lnTo>
                  <a:lnTo>
                    <a:pt x="0" y="9194"/>
                  </a:lnTo>
                  <a:lnTo>
                    <a:pt x="0" y="426910"/>
                  </a:lnTo>
                  <a:lnTo>
                    <a:pt x="524662" y="426910"/>
                  </a:lnTo>
                  <a:lnTo>
                    <a:pt x="524662" y="9194"/>
                  </a:lnTo>
                  <a:lnTo>
                    <a:pt x="524662" y="0"/>
                  </a:lnTo>
                  <a:close/>
                </a:path>
              </a:pathLst>
            </a:custGeom>
            <a:solidFill>
              <a:srgbClr val="DDDDDD">
                <a:alpha val="99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13492" y="5781357"/>
              <a:ext cx="525145" cy="427355"/>
            </a:xfrm>
            <a:custGeom>
              <a:avLst/>
              <a:gdLst/>
              <a:ahLst/>
              <a:cxnLst/>
              <a:rect l="l" t="t" r="r" b="b"/>
              <a:pathLst>
                <a:path w="525145" h="427354">
                  <a:moveTo>
                    <a:pt x="0" y="0"/>
                  </a:moveTo>
                  <a:lnTo>
                    <a:pt x="524666" y="0"/>
                  </a:lnTo>
                  <a:lnTo>
                    <a:pt x="524666" y="426915"/>
                  </a:lnTo>
                  <a:lnTo>
                    <a:pt x="0" y="4269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24300" y="5727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82823" y="5779376"/>
            <a:ext cx="555625" cy="435609"/>
            <a:chOff x="982823" y="5779376"/>
            <a:chExt cx="555625" cy="435609"/>
          </a:xfrm>
        </p:grpSpPr>
        <p:sp>
          <p:nvSpPr>
            <p:cNvPr id="53" name="object 53"/>
            <p:cNvSpPr/>
            <p:nvPr/>
          </p:nvSpPr>
          <p:spPr>
            <a:xfrm>
              <a:off x="989173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31" y="0"/>
                  </a:lnTo>
                  <a:lnTo>
                    <a:pt x="542331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9173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092200" y="57277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06067" y="3573526"/>
            <a:ext cx="4754880" cy="2605405"/>
            <a:chOff x="1506067" y="3573526"/>
            <a:chExt cx="4754880" cy="2605405"/>
          </a:xfrm>
        </p:grpSpPr>
        <p:sp>
          <p:nvSpPr>
            <p:cNvPr id="57" name="object 57"/>
            <p:cNvSpPr/>
            <p:nvPr/>
          </p:nvSpPr>
          <p:spPr>
            <a:xfrm>
              <a:off x="4283951" y="3611626"/>
              <a:ext cx="1738630" cy="873760"/>
            </a:xfrm>
            <a:custGeom>
              <a:avLst/>
              <a:gdLst/>
              <a:ahLst/>
              <a:cxnLst/>
              <a:rect l="l" t="t" r="r" b="b"/>
              <a:pathLst>
                <a:path w="1738629" h="873760">
                  <a:moveTo>
                    <a:pt x="0" y="0"/>
                  </a:moveTo>
                  <a:lnTo>
                    <a:pt x="1704041" y="856190"/>
                  </a:lnTo>
                  <a:lnTo>
                    <a:pt x="1738085" y="873296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19584" y="4331639"/>
              <a:ext cx="340995" cy="273050"/>
            </a:xfrm>
            <a:custGeom>
              <a:avLst/>
              <a:gdLst/>
              <a:ahLst/>
              <a:cxnLst/>
              <a:rect l="l" t="t" r="r" b="b"/>
              <a:pathLst>
                <a:path w="340995" h="273050">
                  <a:moveTo>
                    <a:pt x="136842" y="0"/>
                  </a:moveTo>
                  <a:lnTo>
                    <a:pt x="0" y="272364"/>
                  </a:lnTo>
                  <a:lnTo>
                    <a:pt x="340766" y="273024"/>
                  </a:lnTo>
                  <a:lnTo>
                    <a:pt x="136842" y="0"/>
                  </a:lnTo>
                  <a:close/>
                </a:path>
              </a:pathLst>
            </a:custGeom>
            <a:solidFill>
              <a:srgbClr val="000000">
                <a:alpha val="99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06067" y="6026073"/>
              <a:ext cx="2032000" cy="0"/>
            </a:xfrm>
            <a:custGeom>
              <a:avLst/>
              <a:gdLst/>
              <a:ahLst/>
              <a:cxnLst/>
              <a:rect l="l" t="t" r="r" b="b"/>
              <a:pathLst>
                <a:path w="2032000">
                  <a:moveTo>
                    <a:pt x="0" y="0"/>
                  </a:moveTo>
                  <a:lnTo>
                    <a:pt x="1993468" y="0"/>
                  </a:lnTo>
                  <a:lnTo>
                    <a:pt x="2031555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99535" y="587367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73118" y="4113847"/>
              <a:ext cx="0" cy="1677035"/>
            </a:xfrm>
            <a:custGeom>
              <a:avLst/>
              <a:gdLst/>
              <a:ahLst/>
              <a:cxnLst/>
              <a:rect l="l" t="t" r="r" b="b"/>
              <a:pathLst>
                <a:path h="1677035">
                  <a:moveTo>
                    <a:pt x="0" y="0"/>
                  </a:moveTo>
                  <a:lnTo>
                    <a:pt x="0" y="1676704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20718" y="3847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>
                <a:alpha val="99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057017" y="3787749"/>
            <a:ext cx="304800" cy="2043430"/>
            <a:chOff x="1057017" y="3787749"/>
            <a:chExt cx="304800" cy="2043430"/>
          </a:xfrm>
        </p:grpSpPr>
        <p:sp>
          <p:nvSpPr>
            <p:cNvPr id="64" name="object 64"/>
            <p:cNvSpPr/>
            <p:nvPr/>
          </p:nvSpPr>
          <p:spPr>
            <a:xfrm>
              <a:off x="1209417" y="3787749"/>
              <a:ext cx="0" cy="1776730"/>
            </a:xfrm>
            <a:custGeom>
              <a:avLst/>
              <a:gdLst/>
              <a:ahLst/>
              <a:cxnLst/>
              <a:rect l="l" t="t" r="r" b="b"/>
              <a:pathLst>
                <a:path h="1776729">
                  <a:moveTo>
                    <a:pt x="0" y="0"/>
                  </a:moveTo>
                  <a:lnTo>
                    <a:pt x="0" y="1776285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57017" y="552593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3" y="0"/>
                  </a:moveTo>
                  <a:lnTo>
                    <a:pt x="0" y="0"/>
                  </a:lnTo>
                  <a:lnTo>
                    <a:pt x="152400" y="304800"/>
                  </a:lnTo>
                  <a:lnTo>
                    <a:pt x="304803" y="0"/>
                  </a:lnTo>
                  <a:close/>
                </a:path>
              </a:pathLst>
            </a:custGeom>
            <a:solidFill>
              <a:srgbClr val="000000">
                <a:alpha val="99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422900" y="7221016"/>
            <a:ext cx="5401945" cy="87312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200" spc="110" dirty="0">
                <a:solidFill>
                  <a:srgbClr val="F05A28"/>
                </a:solidFill>
                <a:latin typeface="Verdana"/>
                <a:cs typeface="Verdana"/>
              </a:rPr>
              <a:t>Topological</a:t>
            </a:r>
            <a:r>
              <a:rPr sz="5200" spc="-3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5200" spc="40" dirty="0">
                <a:solidFill>
                  <a:srgbClr val="F05A28"/>
                </a:solidFill>
                <a:latin typeface="Verdana"/>
                <a:cs typeface="Verdana"/>
              </a:rPr>
              <a:t>sort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86100"/>
            <a:ext cx="6585584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  <a:latin typeface="Verdana"/>
                <a:cs typeface="Verdana"/>
              </a:rPr>
              <a:t>O(V+E)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6200"/>
              </a:lnSpc>
              <a:spcBef>
                <a:spcPts val="600"/>
              </a:spcBef>
            </a:pPr>
            <a:r>
              <a:rPr sz="3200" spc="45" dirty="0">
                <a:solidFill>
                  <a:srgbClr val="000000"/>
                </a:solidFill>
                <a:latin typeface="Verdana"/>
                <a:cs typeface="Verdana"/>
              </a:rPr>
              <a:t>Each </a:t>
            </a:r>
            <a:r>
              <a:rPr sz="3200" spc="85" dirty="0">
                <a:solidFill>
                  <a:srgbClr val="000000"/>
                </a:solidFill>
                <a:latin typeface="Verdana"/>
                <a:cs typeface="Verdana"/>
              </a:rPr>
              <a:t>edge </a:t>
            </a:r>
            <a:r>
              <a:rPr sz="3200" spc="25" dirty="0">
                <a:solidFill>
                  <a:srgbClr val="000000"/>
                </a:solidFill>
                <a:latin typeface="Verdana"/>
                <a:cs typeface="Verdana"/>
              </a:rPr>
              <a:t>visited </a:t>
            </a:r>
            <a:r>
              <a:rPr sz="3200" spc="5" dirty="0">
                <a:solidFill>
                  <a:srgbClr val="000000"/>
                </a:solidFill>
                <a:latin typeface="Verdana"/>
                <a:cs typeface="Verdana"/>
              </a:rPr>
              <a:t>exactly </a:t>
            </a:r>
            <a:r>
              <a:rPr sz="3200" spc="60" dirty="0">
                <a:solidFill>
                  <a:srgbClr val="000000"/>
                </a:solidFill>
                <a:latin typeface="Verdana"/>
                <a:cs typeface="Verdana"/>
              </a:rPr>
              <a:t>once  </a:t>
            </a:r>
            <a:r>
              <a:rPr sz="3200" spc="45" dirty="0">
                <a:solidFill>
                  <a:srgbClr val="000000"/>
                </a:solidFill>
                <a:latin typeface="Verdana"/>
                <a:cs typeface="Verdana"/>
              </a:rPr>
              <a:t>Each </a:t>
            </a:r>
            <a:r>
              <a:rPr sz="3200" spc="-40" dirty="0">
                <a:solidFill>
                  <a:srgbClr val="000000"/>
                </a:solidFill>
                <a:latin typeface="Verdana"/>
                <a:cs typeface="Verdana"/>
              </a:rPr>
              <a:t>vertex </a:t>
            </a:r>
            <a:r>
              <a:rPr sz="3200" spc="25" dirty="0">
                <a:solidFill>
                  <a:srgbClr val="000000"/>
                </a:solidFill>
                <a:latin typeface="Verdana"/>
                <a:cs typeface="Verdana"/>
              </a:rPr>
              <a:t>visited </a:t>
            </a:r>
            <a:r>
              <a:rPr sz="3200" spc="5" dirty="0">
                <a:solidFill>
                  <a:srgbClr val="000000"/>
                </a:solidFill>
                <a:latin typeface="Verdana"/>
                <a:cs typeface="Verdana"/>
              </a:rPr>
              <a:t>exactly</a:t>
            </a:r>
            <a:r>
              <a:rPr sz="3200" spc="-6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000000"/>
                </a:solidFill>
                <a:latin typeface="Verdana"/>
                <a:cs typeface="Verdana"/>
              </a:rPr>
              <a:t>once  </a:t>
            </a:r>
            <a:r>
              <a:rPr sz="3200" spc="45" dirty="0">
                <a:solidFill>
                  <a:srgbClr val="000000"/>
                </a:solidFill>
                <a:latin typeface="Verdana"/>
                <a:cs typeface="Verdana"/>
              </a:rPr>
              <a:t>Multiple </a:t>
            </a:r>
            <a:r>
              <a:rPr sz="3200" spc="25" dirty="0">
                <a:solidFill>
                  <a:srgbClr val="000000"/>
                </a:solidFill>
                <a:latin typeface="Verdana"/>
                <a:cs typeface="Verdana"/>
              </a:rPr>
              <a:t>solutions</a:t>
            </a:r>
            <a:r>
              <a:rPr sz="3200" spc="-3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000000"/>
                </a:solidFill>
                <a:latin typeface="Verdana"/>
                <a:cs typeface="Verdana"/>
              </a:rPr>
              <a:t>possible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4127500"/>
            <a:ext cx="4917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30" dirty="0">
                <a:solidFill>
                  <a:srgbClr val="404040"/>
                </a:solidFill>
                <a:latin typeface="Arial Black"/>
                <a:cs typeface="Arial Black"/>
              </a:rPr>
              <a:t>Topological</a:t>
            </a:r>
            <a:r>
              <a:rPr sz="48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4800" spc="-240" dirty="0">
                <a:solidFill>
                  <a:srgbClr val="404040"/>
                </a:solidFill>
                <a:latin typeface="Arial Black"/>
                <a:cs typeface="Arial Black"/>
              </a:rPr>
              <a:t>Sort</a:t>
            </a:r>
            <a:endParaRPr sz="4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300" y="647700"/>
            <a:ext cx="9679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Three </a:t>
            </a:r>
            <a:r>
              <a:rPr spc="-204" dirty="0"/>
              <a:t>Common </a:t>
            </a:r>
            <a:r>
              <a:rPr spc="-265" dirty="0"/>
              <a:t>Graph</a:t>
            </a:r>
            <a:r>
              <a:rPr spc="30" dirty="0"/>
              <a:t> </a:t>
            </a:r>
            <a:r>
              <a:rPr spc="-29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311" y="2898990"/>
            <a:ext cx="4524375" cy="4039235"/>
          </a:xfrm>
          <a:prstGeom prst="rect">
            <a:avLst/>
          </a:prstGeom>
          <a:solidFill>
            <a:srgbClr val="6853B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062990" marR="1014094" indent="-38100">
              <a:lnSpc>
                <a:spcPts val="3800"/>
              </a:lnSpc>
              <a:spcBef>
                <a:spcPts val="2405"/>
              </a:spcBef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tablishing  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precedence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25" y="2898990"/>
            <a:ext cx="4524375" cy="4039235"/>
          </a:xfrm>
          <a:prstGeom prst="rect">
            <a:avLst/>
          </a:prstGeom>
          <a:solidFill>
            <a:srgbClr val="9BC8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017269" marR="337185" indent="-660400">
              <a:lnSpc>
                <a:spcPts val="3800"/>
              </a:lnSpc>
              <a:spcBef>
                <a:spcPts val="2405"/>
              </a:spcBef>
            </a:pP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Getting 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32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point  </a:t>
            </a:r>
            <a:r>
              <a:rPr sz="3200" spc="3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6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point </a:t>
            </a:r>
            <a:r>
              <a:rPr sz="3200" spc="114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45" y="2898990"/>
            <a:ext cx="4524375" cy="4039235"/>
          </a:xfrm>
          <a:prstGeom prst="rect">
            <a:avLst/>
          </a:prstGeom>
          <a:solidFill>
            <a:srgbClr val="0C9DB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238250" marR="365125" indent="-876300">
              <a:lnSpc>
                <a:spcPts val="3800"/>
              </a:lnSpc>
              <a:spcBef>
                <a:spcPts val="2405"/>
              </a:spcBef>
            </a:pP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Covering 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32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nodes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graph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647700"/>
            <a:ext cx="10175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Three </a:t>
            </a:r>
            <a:r>
              <a:rPr spc="-204" dirty="0"/>
              <a:t>Common </a:t>
            </a:r>
            <a:r>
              <a:rPr spc="-265" dirty="0"/>
              <a:t>Graph</a:t>
            </a:r>
            <a:r>
              <a:rPr spc="55" dirty="0"/>
              <a:t> </a:t>
            </a:r>
            <a:r>
              <a:rPr spc="-27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311" y="2898990"/>
            <a:ext cx="4524375" cy="4039235"/>
          </a:xfrm>
          <a:prstGeom prst="rect">
            <a:avLst/>
          </a:prstGeom>
          <a:solidFill>
            <a:srgbClr val="6853B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65" dirty="0">
                <a:solidFill>
                  <a:srgbClr val="FFFFFF"/>
                </a:solidFill>
                <a:latin typeface="Verdana"/>
                <a:cs typeface="Verdana"/>
              </a:rPr>
              <a:t>Topological</a:t>
            </a:r>
            <a:r>
              <a:rPr sz="3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sort</a:t>
            </a:r>
            <a:endParaRPr sz="3200">
              <a:latin typeface="Verdana"/>
              <a:cs typeface="Verdana"/>
            </a:endParaRPr>
          </a:p>
          <a:p>
            <a:pPr marL="504190" marR="497205" algn="ctr">
              <a:lnSpc>
                <a:spcPct val="100699"/>
              </a:lnSpc>
              <a:spcBef>
                <a:spcPts val="2640"/>
              </a:spcBef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graphs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25" y="2898990"/>
            <a:ext cx="4524375" cy="4039235"/>
          </a:xfrm>
          <a:prstGeom prst="rect">
            <a:avLst/>
          </a:prstGeom>
          <a:solidFill>
            <a:srgbClr val="9BC8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Shortest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endParaRPr sz="3200">
              <a:latin typeface="Verdana"/>
              <a:cs typeface="Verdana"/>
            </a:endParaRPr>
          </a:p>
          <a:p>
            <a:pPr marL="318770" marR="302260" indent="-1905" algn="ctr">
              <a:lnSpc>
                <a:spcPct val="100699"/>
              </a:lnSpc>
              <a:spcBef>
                <a:spcPts val="264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Deliveries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from 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warehouses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45" y="2898990"/>
            <a:ext cx="4524375" cy="4039235"/>
          </a:xfrm>
          <a:prstGeom prst="rect">
            <a:avLst/>
          </a:prstGeom>
          <a:solidFill>
            <a:srgbClr val="0C9DB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336550" marR="337820" algn="ctr">
              <a:lnSpc>
                <a:spcPts val="3800"/>
              </a:lnSpc>
              <a:spcBef>
                <a:spcPts val="5"/>
              </a:spcBef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Minimum</a:t>
            </a:r>
            <a:r>
              <a:rPr sz="32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spanning 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tree</a:t>
            </a:r>
            <a:endParaRPr sz="32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2540"/>
              </a:spcBef>
            </a:pP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Planning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railway</a:t>
            </a:r>
            <a:r>
              <a:rPr sz="2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lines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8935" y="3668610"/>
            <a:ext cx="11478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pc="-2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60" dirty="0">
                <a:solidFill>
                  <a:srgbClr val="202020"/>
                </a:solidFill>
                <a:latin typeface="Verdana"/>
                <a:cs typeface="Verdana"/>
              </a:rPr>
              <a:t>Power</a:t>
            </a:r>
            <a:r>
              <a:rPr spc="-2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130" dirty="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spc="-2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202020"/>
                </a:solidFill>
                <a:latin typeface="Verdana"/>
                <a:cs typeface="Verdana"/>
              </a:rPr>
              <a:t>Directed</a:t>
            </a:r>
            <a:r>
              <a:rPr spc="-2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114" dirty="0">
                <a:solidFill>
                  <a:srgbClr val="202020"/>
                </a:solidFill>
                <a:latin typeface="Verdana"/>
                <a:cs typeface="Verdana"/>
              </a:rPr>
              <a:t>Acyclic</a:t>
            </a:r>
            <a:r>
              <a:rPr spc="-2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02020"/>
                </a:solidFill>
                <a:latin typeface="Verdana"/>
                <a:cs typeface="Verdana"/>
              </a:rPr>
              <a:t>Graphs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4397" y="3389071"/>
            <a:ext cx="4865203" cy="2230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915160">
              <a:lnSpc>
                <a:spcPct val="100699"/>
              </a:lnSpc>
              <a:spcBef>
                <a:spcPts val="60"/>
              </a:spcBef>
            </a:pPr>
            <a:r>
              <a:rPr sz="4800" spc="-195" dirty="0">
                <a:solidFill>
                  <a:srgbClr val="515151"/>
                </a:solidFill>
                <a:latin typeface="Arial Black"/>
                <a:cs typeface="Arial Black"/>
              </a:rPr>
              <a:t>Di</a:t>
            </a:r>
            <a:r>
              <a:rPr sz="4800" spc="-335" dirty="0">
                <a:solidFill>
                  <a:srgbClr val="515151"/>
                </a:solidFill>
                <a:latin typeface="Arial Black"/>
                <a:cs typeface="Arial Black"/>
              </a:rPr>
              <a:t>r</a:t>
            </a:r>
            <a:r>
              <a:rPr sz="4800" spc="-405" dirty="0">
                <a:solidFill>
                  <a:srgbClr val="515151"/>
                </a:solidFill>
                <a:latin typeface="Arial Black"/>
                <a:cs typeface="Arial Black"/>
              </a:rPr>
              <a:t>ec</a:t>
            </a:r>
            <a:r>
              <a:rPr sz="4800" spc="-345" dirty="0">
                <a:solidFill>
                  <a:srgbClr val="515151"/>
                </a:solidFill>
                <a:latin typeface="Arial Black"/>
                <a:cs typeface="Arial Black"/>
              </a:rPr>
              <a:t>t</a:t>
            </a:r>
            <a:r>
              <a:rPr sz="4800" spc="-165" dirty="0">
                <a:solidFill>
                  <a:srgbClr val="515151"/>
                </a:solidFill>
                <a:latin typeface="Arial Black"/>
                <a:cs typeface="Arial Black"/>
              </a:rPr>
              <a:t>ed  </a:t>
            </a:r>
            <a:r>
              <a:rPr sz="4800" spc="-365" dirty="0">
                <a:solidFill>
                  <a:srgbClr val="515151"/>
                </a:solidFill>
                <a:latin typeface="Arial Black"/>
                <a:cs typeface="Arial Black"/>
              </a:rPr>
              <a:t>Acyclic</a:t>
            </a:r>
            <a:r>
              <a:rPr sz="4800" spc="-235" dirty="0">
                <a:solidFill>
                  <a:srgbClr val="515151"/>
                </a:solidFill>
                <a:latin typeface="Arial Black"/>
                <a:cs typeface="Arial Black"/>
              </a:rPr>
              <a:t> </a:t>
            </a:r>
            <a:r>
              <a:rPr sz="4800" spc="-310" dirty="0">
                <a:solidFill>
                  <a:srgbClr val="515151"/>
                </a:solidFill>
                <a:latin typeface="Arial Black"/>
                <a:cs typeface="Arial Black"/>
              </a:rPr>
              <a:t>Graphs</a:t>
            </a:r>
            <a:endParaRPr sz="4800">
              <a:latin typeface="Arial Black"/>
              <a:cs typeface="Arial Black"/>
            </a:endParaRPr>
          </a:p>
          <a:p>
            <a:pPr marL="2282825">
              <a:lnSpc>
                <a:spcPct val="100000"/>
              </a:lnSpc>
              <a:spcBef>
                <a:spcPts val="40"/>
              </a:spcBef>
            </a:pPr>
            <a:r>
              <a:rPr sz="4800" spc="195" dirty="0">
                <a:solidFill>
                  <a:srgbClr val="515151"/>
                </a:solidFill>
                <a:latin typeface="Arial Black"/>
                <a:cs typeface="Arial Black"/>
              </a:rPr>
              <a:t>(</a:t>
            </a:r>
            <a:r>
              <a:rPr sz="4800" spc="-200" dirty="0">
                <a:solidFill>
                  <a:srgbClr val="515151"/>
                </a:solidFill>
                <a:latin typeface="Arial Black"/>
                <a:cs typeface="Arial Black"/>
              </a:rPr>
              <a:t>D</a:t>
            </a:r>
            <a:r>
              <a:rPr sz="4800" spc="-140" dirty="0">
                <a:solidFill>
                  <a:srgbClr val="515151"/>
                </a:solidFill>
                <a:latin typeface="Arial Black"/>
                <a:cs typeface="Arial Black"/>
              </a:rPr>
              <a:t>A</a:t>
            </a:r>
            <a:r>
              <a:rPr sz="4800" spc="-455" dirty="0">
                <a:solidFill>
                  <a:srgbClr val="515151"/>
                </a:solidFill>
                <a:latin typeface="Arial Black"/>
                <a:cs typeface="Arial Black"/>
              </a:rPr>
              <a:t>G</a:t>
            </a:r>
            <a:r>
              <a:rPr sz="4800" spc="-434" dirty="0">
                <a:solidFill>
                  <a:srgbClr val="515151"/>
                </a:solidFill>
                <a:latin typeface="Arial Black"/>
                <a:cs typeface="Arial Black"/>
              </a:rPr>
              <a:t>s</a:t>
            </a:r>
            <a:r>
              <a:rPr sz="4800" spc="195" dirty="0">
                <a:solidFill>
                  <a:srgbClr val="515151"/>
                </a:solidFill>
                <a:latin typeface="Arial Black"/>
                <a:cs typeface="Arial Black"/>
              </a:rPr>
              <a:t>)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71405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000000"/>
                </a:solidFill>
                <a:latin typeface="Verdana"/>
                <a:cs typeface="Verdana"/>
              </a:rPr>
              <a:t>Especially </a:t>
            </a:r>
            <a:r>
              <a:rPr sz="3200" spc="25" dirty="0">
                <a:solidFill>
                  <a:srgbClr val="000000"/>
                </a:solidFill>
                <a:latin typeface="Verdana"/>
                <a:cs typeface="Verdana"/>
              </a:rPr>
              <a:t>important </a:t>
            </a:r>
            <a:r>
              <a:rPr sz="3200" spc="60" dirty="0">
                <a:solidFill>
                  <a:srgbClr val="000000"/>
                </a:solidFill>
                <a:latin typeface="Verdana"/>
                <a:cs typeface="Verdana"/>
              </a:rPr>
              <a:t>type </a:t>
            </a:r>
            <a:r>
              <a:rPr sz="3200" spc="114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200" spc="-81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000000"/>
                </a:solidFill>
                <a:latin typeface="Verdana"/>
                <a:cs typeface="Verdana"/>
              </a:rPr>
              <a:t>graph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5" dirty="0">
                <a:solidFill>
                  <a:srgbClr val="000000"/>
                </a:solidFill>
                <a:latin typeface="Verdana"/>
                <a:cs typeface="Verdana"/>
              </a:rPr>
              <a:t>Common</a:t>
            </a:r>
            <a:r>
              <a:rPr sz="3200" spc="-1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000000"/>
                </a:solidFill>
                <a:latin typeface="Verdana"/>
                <a:cs typeface="Verdana"/>
              </a:rPr>
              <a:t>applications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5076" y="4272279"/>
            <a:ext cx="671322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indent="-307340">
              <a:lnSpc>
                <a:spcPct val="100000"/>
              </a:lnSpc>
              <a:spcBef>
                <a:spcPts val="100"/>
              </a:spcBef>
              <a:buChar char="-"/>
              <a:tabLst>
                <a:tab pos="320040" algn="l"/>
              </a:tabLst>
            </a:pPr>
            <a:r>
              <a:rPr sz="3200" dirty="0">
                <a:latin typeface="Verdana"/>
                <a:cs typeface="Verdana"/>
              </a:rPr>
              <a:t>Scheduling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tasks</a:t>
            </a:r>
            <a:endParaRPr sz="3200">
              <a:latin typeface="Verdana"/>
              <a:cs typeface="Verdana"/>
            </a:endParaRPr>
          </a:p>
          <a:p>
            <a:pPr marL="319405" indent="-307340">
              <a:lnSpc>
                <a:spcPct val="100000"/>
              </a:lnSpc>
              <a:spcBef>
                <a:spcPts val="2360"/>
              </a:spcBef>
              <a:buChar char="-"/>
              <a:tabLst>
                <a:tab pos="320040" algn="l"/>
              </a:tabLst>
            </a:pPr>
            <a:r>
              <a:rPr sz="3200" spc="-20" dirty="0">
                <a:latin typeface="Verdana"/>
                <a:cs typeface="Verdana"/>
              </a:rPr>
              <a:t>Evaluating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expressions</a:t>
            </a:r>
            <a:endParaRPr sz="3200">
              <a:latin typeface="Verdana"/>
              <a:cs typeface="Verdana"/>
            </a:endParaRPr>
          </a:p>
          <a:p>
            <a:pPr marL="319405" indent="-307340">
              <a:lnSpc>
                <a:spcPct val="100000"/>
              </a:lnSpc>
              <a:spcBef>
                <a:spcPts val="2360"/>
              </a:spcBef>
              <a:buChar char="-"/>
              <a:tabLst>
                <a:tab pos="320040" algn="l"/>
              </a:tabLst>
            </a:pPr>
            <a:r>
              <a:rPr sz="3200" spc="20" dirty="0">
                <a:latin typeface="Verdana"/>
                <a:cs typeface="Verdana"/>
              </a:rPr>
              <a:t>Building </a:t>
            </a:r>
            <a:r>
              <a:rPr sz="3200" spc="-65" dirty="0">
                <a:latin typeface="Verdana"/>
                <a:cs typeface="Verdana"/>
              </a:rPr>
              <a:t>neural </a:t>
            </a:r>
            <a:r>
              <a:rPr sz="3200" dirty="0">
                <a:latin typeface="Verdana"/>
                <a:cs typeface="Verdana"/>
              </a:rPr>
              <a:t>network</a:t>
            </a:r>
            <a:r>
              <a:rPr sz="3200" spc="-525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models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700" y="647700"/>
            <a:ext cx="988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“Deep </a:t>
            </a:r>
            <a:r>
              <a:rPr spc="-305" dirty="0"/>
              <a:t>Learning” </a:t>
            </a:r>
            <a:r>
              <a:rPr spc="-285" dirty="0"/>
              <a:t>Binary</a:t>
            </a:r>
            <a:r>
              <a:rPr spc="20" dirty="0"/>
              <a:t> </a:t>
            </a:r>
            <a:r>
              <a:rPr spc="-37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2797" y="2845498"/>
            <a:ext cx="4710430" cy="3453129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021080" marR="1009650" indent="114300">
              <a:lnSpc>
                <a:spcPts val="3100"/>
              </a:lnSpc>
              <a:spcBef>
                <a:spcPts val="2635"/>
              </a:spcBef>
            </a:pPr>
            <a:r>
              <a:rPr sz="2600" spc="45" dirty="0">
                <a:latin typeface="Verdana"/>
                <a:cs typeface="Verdana"/>
              </a:rPr>
              <a:t>Deep </a:t>
            </a:r>
            <a:r>
              <a:rPr sz="2600" spc="20" dirty="0">
                <a:latin typeface="Verdana"/>
                <a:cs typeface="Verdana"/>
              </a:rPr>
              <a:t>Learning  </a:t>
            </a:r>
            <a:r>
              <a:rPr sz="2600" spc="5" dirty="0">
                <a:latin typeface="Verdana"/>
                <a:cs typeface="Verdana"/>
              </a:rPr>
              <a:t>Binary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8898" y="2801035"/>
            <a:ext cx="8176259" cy="3567429"/>
            <a:chOff x="4598898" y="2801035"/>
            <a:chExt cx="8176259" cy="3567429"/>
          </a:xfrm>
        </p:grpSpPr>
        <p:sp>
          <p:nvSpPr>
            <p:cNvPr id="5" name="object 5"/>
            <p:cNvSpPr/>
            <p:nvPr/>
          </p:nvSpPr>
          <p:spPr>
            <a:xfrm>
              <a:off x="10470896" y="4572000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>
                  <a:moveTo>
                    <a:pt x="0" y="0"/>
                  </a:moveTo>
                  <a:lnTo>
                    <a:pt x="2135962" y="0"/>
                  </a:lnTo>
                  <a:lnTo>
                    <a:pt x="215501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06858" y="4488179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0" y="167640"/>
                  </a:lnTo>
                  <a:lnTo>
                    <a:pt x="16769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98898" y="4572000"/>
              <a:ext cx="1038225" cy="0"/>
            </a:xfrm>
            <a:custGeom>
              <a:avLst/>
              <a:gdLst/>
              <a:ahLst/>
              <a:cxnLst/>
              <a:rect l="l" t="t" r="r" b="b"/>
              <a:pathLst>
                <a:path w="1038225">
                  <a:moveTo>
                    <a:pt x="0" y="0"/>
                  </a:moveTo>
                  <a:lnTo>
                    <a:pt x="1018573" y="0"/>
                  </a:lnTo>
                  <a:lnTo>
                    <a:pt x="103762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7464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7100" y="3251200"/>
              <a:ext cx="1701800" cy="138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5647" y="2801035"/>
              <a:ext cx="4824704" cy="3567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3600" y="4051300"/>
            <a:ext cx="341249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0" marR="5080" indent="-1206500">
              <a:lnSpc>
                <a:spcPts val="3100"/>
              </a:lnSpc>
              <a:spcBef>
                <a:spcPts val="219"/>
              </a:spcBef>
            </a:pP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Picture</a:t>
            </a:r>
            <a:r>
              <a:rPr sz="2600" spc="-1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535353"/>
                </a:solidFill>
                <a:latin typeface="Verdana"/>
                <a:cs typeface="Verdana"/>
              </a:rPr>
              <a:t>or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video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535353"/>
                </a:solidFill>
                <a:latin typeface="Verdana"/>
                <a:cs typeface="Verdana"/>
              </a:rPr>
              <a:t>of</a:t>
            </a:r>
            <a:r>
              <a:rPr sz="2600" spc="-1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535353"/>
                </a:solidFill>
                <a:latin typeface="Verdana"/>
                <a:cs typeface="Verdana"/>
              </a:rPr>
              <a:t>a 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whale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11200" y="4330700"/>
            <a:ext cx="1421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535353"/>
                </a:solidFill>
                <a:latin typeface="Verdana"/>
                <a:cs typeface="Verdana"/>
              </a:rPr>
              <a:t>Mammal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75500" y="6781800"/>
            <a:ext cx="1905000" cy="193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831509" y="6558813"/>
            <a:ext cx="1155700" cy="1018540"/>
            <a:chOff x="5831509" y="6558813"/>
            <a:chExt cx="1155700" cy="1018540"/>
          </a:xfrm>
        </p:grpSpPr>
        <p:sp>
          <p:nvSpPr>
            <p:cNvPr id="15" name="object 15"/>
            <p:cNvSpPr/>
            <p:nvPr/>
          </p:nvSpPr>
          <p:spPr>
            <a:xfrm>
              <a:off x="5850559" y="6577863"/>
              <a:ext cx="1024890" cy="901065"/>
            </a:xfrm>
            <a:custGeom>
              <a:avLst/>
              <a:gdLst/>
              <a:ahLst/>
              <a:cxnLst/>
              <a:rect l="l" t="t" r="r" b="b"/>
              <a:pathLst>
                <a:path w="1024890" h="901065">
                  <a:moveTo>
                    <a:pt x="0" y="0"/>
                  </a:moveTo>
                  <a:lnTo>
                    <a:pt x="1010538" y="888227"/>
                  </a:lnTo>
                  <a:lnTo>
                    <a:pt x="1024846" y="900804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5752" y="7403135"/>
              <a:ext cx="181610" cy="173990"/>
            </a:xfrm>
            <a:custGeom>
              <a:avLst/>
              <a:gdLst/>
              <a:ahLst/>
              <a:cxnLst/>
              <a:rect l="l" t="t" r="r" b="b"/>
              <a:pathLst>
                <a:path w="181609" h="173990">
                  <a:moveTo>
                    <a:pt x="110680" y="0"/>
                  </a:moveTo>
                  <a:lnTo>
                    <a:pt x="0" y="125907"/>
                  </a:lnTo>
                  <a:lnTo>
                    <a:pt x="181254" y="173621"/>
                  </a:lnTo>
                  <a:lnTo>
                    <a:pt x="11068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228442" y="6619519"/>
            <a:ext cx="1223645" cy="934719"/>
            <a:chOff x="9228442" y="6619519"/>
            <a:chExt cx="1223645" cy="934719"/>
          </a:xfrm>
        </p:grpSpPr>
        <p:sp>
          <p:nvSpPr>
            <p:cNvPr id="18" name="object 18"/>
            <p:cNvSpPr/>
            <p:nvPr/>
          </p:nvSpPr>
          <p:spPr>
            <a:xfrm>
              <a:off x="9247492" y="6709431"/>
              <a:ext cx="1086485" cy="826135"/>
            </a:xfrm>
            <a:custGeom>
              <a:avLst/>
              <a:gdLst/>
              <a:ahLst/>
              <a:cxnLst/>
              <a:rect l="l" t="t" r="r" b="b"/>
              <a:pathLst>
                <a:path w="1086484" h="826134">
                  <a:moveTo>
                    <a:pt x="0" y="825669"/>
                  </a:moveTo>
                  <a:lnTo>
                    <a:pt x="1071124" y="11527"/>
                  </a:lnTo>
                  <a:lnTo>
                    <a:pt x="108629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67899" y="6619519"/>
              <a:ext cx="184785" cy="168275"/>
            </a:xfrm>
            <a:custGeom>
              <a:avLst/>
              <a:gdLst/>
              <a:ahLst/>
              <a:cxnLst/>
              <a:rect l="l" t="t" r="r" b="b"/>
              <a:pathLst>
                <a:path w="184784" h="168275">
                  <a:moveTo>
                    <a:pt x="184188" y="0"/>
                  </a:moveTo>
                  <a:lnTo>
                    <a:pt x="0" y="34709"/>
                  </a:lnTo>
                  <a:lnTo>
                    <a:pt x="101447" y="168173"/>
                  </a:lnTo>
                  <a:lnTo>
                    <a:pt x="1841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18400" y="8585200"/>
            <a:ext cx="12103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/>
                <a:cs typeface="Verdana"/>
              </a:rPr>
              <a:t>C</a:t>
            </a:r>
            <a:r>
              <a:rPr sz="2600" spc="25" dirty="0">
                <a:latin typeface="Verdana"/>
                <a:cs typeface="Verdana"/>
              </a:rPr>
              <a:t>orpus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2645" y="1673682"/>
            <a:ext cx="9556750" cy="5822315"/>
            <a:chOff x="2882645" y="1673682"/>
            <a:chExt cx="9556750" cy="5822315"/>
          </a:xfrm>
        </p:grpSpPr>
        <p:sp>
          <p:nvSpPr>
            <p:cNvPr id="3" name="object 3"/>
            <p:cNvSpPr/>
            <p:nvPr/>
          </p:nvSpPr>
          <p:spPr>
            <a:xfrm>
              <a:off x="2901695" y="457200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16075" y="0"/>
                  </a:lnTo>
                  <a:lnTo>
                    <a:pt x="133512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7758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2025" y="4572000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>
                  <a:moveTo>
                    <a:pt x="0" y="0"/>
                  </a:moveTo>
                  <a:lnTo>
                    <a:pt x="1399679" y="0"/>
                  </a:lnTo>
                  <a:lnTo>
                    <a:pt x="141872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1692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513" y="2753042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617" y="2669222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27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080" y="1673682"/>
              <a:ext cx="8045500" cy="582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375" y="1731276"/>
              <a:ext cx="7905115" cy="5681980"/>
            </a:xfrm>
            <a:custGeom>
              <a:avLst/>
              <a:gdLst/>
              <a:ahLst/>
              <a:cxnLst/>
              <a:rect l="l" t="t" r="r" b="b"/>
              <a:pathLst>
                <a:path w="7905115" h="5681980">
                  <a:moveTo>
                    <a:pt x="0" y="0"/>
                  </a:moveTo>
                  <a:lnTo>
                    <a:pt x="7904899" y="0"/>
                  </a:lnTo>
                  <a:lnTo>
                    <a:pt x="7904899" y="5681446"/>
                  </a:lnTo>
                  <a:lnTo>
                    <a:pt x="0" y="568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029" y="25865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429" y="25992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315383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7429" y="316652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517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5667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680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830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061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5211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0178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7328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2029" y="37211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429" y="37338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029" y="42883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429" y="43010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8700" y="7670800"/>
            <a:ext cx="1650364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/>
                <a:cs typeface="Verdana"/>
              </a:rPr>
              <a:t>Corpus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  </a:t>
            </a:r>
            <a:r>
              <a:rPr sz="2600" spc="-50" dirty="0">
                <a:latin typeface="Verdana"/>
                <a:cs typeface="Verdana"/>
              </a:rPr>
              <a:t>Images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55500" y="7670800"/>
            <a:ext cx="324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ML-based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488976" y="3546716"/>
            <a:ext cx="2790825" cy="2076450"/>
            <a:chOff x="12488976" y="3546716"/>
            <a:chExt cx="2790825" cy="2076450"/>
          </a:xfrm>
        </p:grpSpPr>
        <p:sp>
          <p:nvSpPr>
            <p:cNvPr id="30" name="object 30"/>
            <p:cNvSpPr/>
            <p:nvPr/>
          </p:nvSpPr>
          <p:spPr>
            <a:xfrm>
              <a:off x="12488976" y="3546716"/>
              <a:ext cx="2790304" cy="2075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46126" y="3591166"/>
              <a:ext cx="2676525" cy="1962150"/>
            </a:xfrm>
            <a:custGeom>
              <a:avLst/>
              <a:gdLst/>
              <a:ahLst/>
              <a:cxnLst/>
              <a:rect l="l" t="t" r="r" b="b"/>
              <a:pathLst>
                <a:path w="2676525" h="1962150">
                  <a:moveTo>
                    <a:pt x="0" y="0"/>
                  </a:moveTo>
                  <a:lnTo>
                    <a:pt x="2676004" y="0"/>
                  </a:lnTo>
                  <a:lnTo>
                    <a:pt x="2676004" y="1961667"/>
                  </a:lnTo>
                  <a:lnTo>
                    <a:pt x="0" y="1961667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68299" y="3911600"/>
              <a:ext cx="1638300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117600" y="4572000"/>
            <a:ext cx="1473200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700" y="2463800"/>
            <a:ext cx="2159000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7458" y="5237581"/>
            <a:ext cx="449580" cy="28702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…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12029" y="2631113"/>
            <a:ext cx="5699125" cy="3907790"/>
            <a:chOff x="4812029" y="2631113"/>
            <a:chExt cx="5699125" cy="3907790"/>
          </a:xfrm>
        </p:grpSpPr>
        <p:sp>
          <p:nvSpPr>
            <p:cNvPr id="37" name="object 37"/>
            <p:cNvSpPr/>
            <p:nvPr/>
          </p:nvSpPr>
          <p:spPr>
            <a:xfrm>
              <a:off x="4812029" y="61595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37429" y="61722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0192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5592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0192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5592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20192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5592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0192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45592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20192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45592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1513" y="330824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41617" y="32244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51513" y="3862171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41617" y="377835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51513" y="448732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1617" y="44035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51513" y="63139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1617" y="623009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7820" y="2782328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0"/>
                  </a:moveTo>
                  <a:lnTo>
                    <a:pt x="1327898" y="1485872"/>
                  </a:lnTo>
                  <a:lnTo>
                    <a:pt x="1340592" y="150007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3223" y="4212348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24993" y="0"/>
                  </a:moveTo>
                  <a:lnTo>
                    <a:pt x="0" y="111709"/>
                  </a:lnTo>
                  <a:lnTo>
                    <a:pt x="174205" y="180860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72570" y="2795524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0"/>
                  </a:moveTo>
                  <a:lnTo>
                    <a:pt x="1349657" y="3404208"/>
                  </a:lnTo>
                  <a:lnTo>
                    <a:pt x="1356678" y="342191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44310" y="6168847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55841" y="0"/>
                  </a:moveTo>
                  <a:lnTo>
                    <a:pt x="0" y="61785"/>
                  </a:lnTo>
                  <a:lnTo>
                    <a:pt x="139712" y="186728"/>
                  </a:lnTo>
                  <a:lnTo>
                    <a:pt x="15584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53609" y="2859650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377351"/>
                  </a:moveTo>
                  <a:lnTo>
                    <a:pt x="1298046" y="5249"/>
                  </a:lnTo>
                  <a:lnTo>
                    <a:pt x="131635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28562" y="2784322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6202" y="161150"/>
                  </a:lnTo>
                  <a:lnTo>
                    <a:pt x="184251" y="3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59590" y="3322942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0"/>
                  </a:moveTo>
                  <a:lnTo>
                    <a:pt x="1280266" y="415071"/>
                  </a:lnTo>
                  <a:lnTo>
                    <a:pt x="1298388" y="420946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13995" y="3658285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1701" y="0"/>
                  </a:moveTo>
                  <a:lnTo>
                    <a:pt x="0" y="159461"/>
                  </a:lnTo>
                  <a:lnTo>
                    <a:pt x="185318" y="13143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53710" y="3954018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419823"/>
                  </a:moveTo>
                  <a:lnTo>
                    <a:pt x="1299419" y="5783"/>
                  </a:lnTo>
                  <a:lnTo>
                    <a:pt x="131757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7685" y="3879938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0888" y="159727"/>
                  </a:lnTo>
                  <a:lnTo>
                    <a:pt x="185165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7185" y="4558296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0"/>
                  </a:moveTo>
                  <a:lnTo>
                    <a:pt x="1230808" y="1578867"/>
                  </a:lnTo>
                  <a:lnTo>
                    <a:pt x="1242520" y="159389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1889" y="6085624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32206" y="0"/>
                  </a:moveTo>
                  <a:lnTo>
                    <a:pt x="0" y="103073"/>
                  </a:lnTo>
                  <a:lnTo>
                    <a:pt x="169163" y="183743"/>
                  </a:lnTo>
                  <a:lnTo>
                    <a:pt x="1322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51513" y="4092210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5" h="2122170">
                  <a:moveTo>
                    <a:pt x="0" y="2121899"/>
                  </a:moveTo>
                  <a:lnTo>
                    <a:pt x="1279304" y="16280"/>
                  </a:lnTo>
                  <a:lnTo>
                    <a:pt x="128919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59181" y="3965232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58673" y="0"/>
                  </a:moveTo>
                  <a:lnTo>
                    <a:pt x="0" y="99745"/>
                  </a:lnTo>
                  <a:lnTo>
                    <a:pt x="143268" y="186791"/>
                  </a:lnTo>
                  <a:lnTo>
                    <a:pt x="1586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96947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347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6947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22347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96947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22347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6947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22347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96947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2347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173690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199090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73690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99090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690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99090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73690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99090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73690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99090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00836" y="4545228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989053" y="0"/>
                  </a:lnTo>
                  <a:lnTo>
                    <a:pt x="100810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89887" y="446140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0316" y="6394094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40420" y="63102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50316" y="583888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40420" y="575506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0316" y="528496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240420" y="52011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68781" y="336534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58886" y="328152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50316" y="283321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40420" y="274939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66610" y="4864731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32013" y="475392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51"/>
                  </a:lnTo>
                  <a:lnTo>
                    <a:pt x="125006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71372" y="292969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43112" y="279156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42"/>
                  </a:lnTo>
                  <a:lnTo>
                    <a:pt x="155841" y="1867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52411" y="591013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27364" y="620166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37"/>
                  </a:lnTo>
                  <a:lnTo>
                    <a:pt x="184251" y="126758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58380" y="540324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2797" y="532939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61"/>
                  </a:lnTo>
                  <a:lnTo>
                    <a:pt x="185318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952513" y="4773282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26475" y="5107457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901" y="0"/>
                  </a:moveTo>
                  <a:lnTo>
                    <a:pt x="0" y="159727"/>
                  </a:lnTo>
                  <a:lnTo>
                    <a:pt x="185178" y="130759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65975" y="2994948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0692" y="2877756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6" y="183756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50316" y="293302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57971" y="4995113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86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22067" y="4536820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4">
                  <a:moveTo>
                    <a:pt x="0" y="0"/>
                  </a:moveTo>
                  <a:lnTo>
                    <a:pt x="1087404" y="0"/>
                  </a:lnTo>
                  <a:lnTo>
                    <a:pt x="11064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909479" y="445300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34259" y="638568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024364" y="63018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34259" y="583046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024364" y="574664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34259" y="527655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024364" y="519273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52725" y="335694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42842" y="32731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34259" y="282481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24364" y="2740977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40" h="168275">
                  <a:moveTo>
                    <a:pt x="0" y="0"/>
                  </a:moveTo>
                  <a:lnTo>
                    <a:pt x="0" y="167652"/>
                  </a:lnTo>
                  <a:lnTo>
                    <a:pt x="167639" y="8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50566" y="4856310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015969" y="4745520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38"/>
                  </a:lnTo>
                  <a:lnTo>
                    <a:pt x="124993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55316" y="292127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27056" y="278314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55"/>
                  </a:lnTo>
                  <a:lnTo>
                    <a:pt x="155841" y="1867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736355" y="590171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011308" y="619324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50"/>
                  </a:lnTo>
                  <a:lnTo>
                    <a:pt x="184251" y="126771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42324" y="539482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996741" y="5320969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73"/>
                  </a:lnTo>
                  <a:lnTo>
                    <a:pt x="185318" y="28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36457" y="4764874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010431" y="509905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888" y="0"/>
                  </a:moveTo>
                  <a:lnTo>
                    <a:pt x="0" y="159727"/>
                  </a:lnTo>
                  <a:lnTo>
                    <a:pt x="185166" y="130759"/>
                  </a:lnTo>
                  <a:lnTo>
                    <a:pt x="508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749931" y="2986541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914635" y="2869349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7" y="183743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734259" y="292460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941928" y="4986705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73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969391" y="4000450"/>
              <a:ext cx="1233170" cy="547370"/>
            </a:xfrm>
            <a:custGeom>
              <a:avLst/>
              <a:gdLst/>
              <a:ahLst/>
              <a:cxnLst/>
              <a:rect l="l" t="t" r="r" b="b"/>
              <a:pathLst>
                <a:path w="1233170" h="547370">
                  <a:moveTo>
                    <a:pt x="0" y="547279"/>
                  </a:moveTo>
                  <a:lnTo>
                    <a:pt x="1215234" y="7730"/>
                  </a:lnTo>
                  <a:lnTo>
                    <a:pt x="123264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50618" y="3931577"/>
              <a:ext cx="187325" cy="153670"/>
            </a:xfrm>
            <a:custGeom>
              <a:avLst/>
              <a:gdLst/>
              <a:ahLst/>
              <a:cxnLst/>
              <a:rect l="l" t="t" r="r" b="b"/>
              <a:pathLst>
                <a:path w="187325" h="153670">
                  <a:moveTo>
                    <a:pt x="0" y="0"/>
                  </a:moveTo>
                  <a:lnTo>
                    <a:pt x="68021" y="153212"/>
                  </a:lnTo>
                  <a:lnTo>
                    <a:pt x="187223" y="8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604482" y="5130549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29882" y="5143245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597116" y="567605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622516" y="568874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406879" y="5101060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32279" y="5113756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06879" y="5668318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432279" y="5681014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182402" y="5147796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207790" y="516049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182402" y="5715067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207790" y="5727763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>
            <a:spLocks noGrp="1"/>
          </p:cNvSpPr>
          <p:nvPr>
            <p:ph type="title"/>
          </p:nvPr>
        </p:nvSpPr>
        <p:spPr>
          <a:xfrm>
            <a:off x="2705100" y="647700"/>
            <a:ext cx="1085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Neural </a:t>
            </a:r>
            <a:r>
              <a:rPr spc="-315" dirty="0"/>
              <a:t>Network </a:t>
            </a:r>
            <a:r>
              <a:rPr spc="-235" dirty="0"/>
              <a:t>Computation</a:t>
            </a:r>
            <a:r>
              <a:rPr spc="130" dirty="0"/>
              <a:t> </a:t>
            </a:r>
            <a:r>
              <a:rPr spc="-265" dirty="0"/>
              <a:t>Graph</a:t>
            </a:r>
          </a:p>
        </p:txBody>
      </p:sp>
      <p:sp>
        <p:nvSpPr>
          <p:cNvPr id="158" name="object 158"/>
          <p:cNvSpPr txBox="1"/>
          <p:nvPr/>
        </p:nvSpPr>
        <p:spPr>
          <a:xfrm>
            <a:off x="5740400" y="7670800"/>
            <a:ext cx="3775075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25500" marR="5080" indent="-812800">
              <a:lnSpc>
                <a:spcPts val="3100"/>
              </a:lnSpc>
              <a:spcBef>
                <a:spcPts val="220"/>
              </a:spcBef>
            </a:pPr>
            <a:r>
              <a:rPr sz="2600" spc="25" dirty="0">
                <a:solidFill>
                  <a:srgbClr val="F15B2A"/>
                </a:solidFill>
                <a:latin typeface="Verdana"/>
                <a:cs typeface="Verdana"/>
              </a:rPr>
              <a:t>Operations </a:t>
            </a:r>
            <a:r>
              <a:rPr sz="2600" spc="5" dirty="0">
                <a:solidFill>
                  <a:srgbClr val="F15B2A"/>
                </a:solidFill>
                <a:latin typeface="Verdana"/>
                <a:cs typeface="Verdana"/>
              </a:rPr>
              <a:t>(nodes)</a:t>
            </a:r>
            <a:r>
              <a:rPr sz="2600" spc="-34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F15B2A"/>
                </a:solidFill>
                <a:latin typeface="Verdana"/>
                <a:cs typeface="Verdana"/>
              </a:rPr>
              <a:t>on  </a:t>
            </a:r>
            <a:r>
              <a:rPr sz="2600" spc="15" dirty="0">
                <a:solidFill>
                  <a:srgbClr val="F15B2A"/>
                </a:solidFill>
                <a:latin typeface="Verdana"/>
                <a:cs typeface="Verdana"/>
              </a:rPr>
              <a:t>data</a:t>
            </a:r>
            <a:r>
              <a:rPr sz="2600" spc="-14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(edges)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2645" y="1673682"/>
            <a:ext cx="9556750" cy="5822315"/>
            <a:chOff x="2882645" y="1673682"/>
            <a:chExt cx="9556750" cy="5822315"/>
          </a:xfrm>
        </p:grpSpPr>
        <p:sp>
          <p:nvSpPr>
            <p:cNvPr id="3" name="object 3"/>
            <p:cNvSpPr/>
            <p:nvPr/>
          </p:nvSpPr>
          <p:spPr>
            <a:xfrm>
              <a:off x="2901695" y="457200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16075" y="0"/>
                  </a:lnTo>
                  <a:lnTo>
                    <a:pt x="133512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7758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2025" y="4572000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>
                  <a:moveTo>
                    <a:pt x="0" y="0"/>
                  </a:moveTo>
                  <a:lnTo>
                    <a:pt x="1399679" y="0"/>
                  </a:lnTo>
                  <a:lnTo>
                    <a:pt x="141872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1692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513" y="2753042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617" y="2669222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27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080" y="1673682"/>
              <a:ext cx="8045500" cy="582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375" y="1731276"/>
              <a:ext cx="7905115" cy="5681980"/>
            </a:xfrm>
            <a:custGeom>
              <a:avLst/>
              <a:gdLst/>
              <a:ahLst/>
              <a:cxnLst/>
              <a:rect l="l" t="t" r="r" b="b"/>
              <a:pathLst>
                <a:path w="7905115" h="5681980">
                  <a:moveTo>
                    <a:pt x="0" y="0"/>
                  </a:moveTo>
                  <a:lnTo>
                    <a:pt x="7904899" y="0"/>
                  </a:lnTo>
                  <a:lnTo>
                    <a:pt x="7904899" y="5681446"/>
                  </a:lnTo>
                  <a:lnTo>
                    <a:pt x="0" y="568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029" y="25865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429" y="25992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315383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7429" y="316652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517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5667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680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830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061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5211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0178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7328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2029" y="37211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429" y="37338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029" y="42883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429" y="43010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8700" y="7670800"/>
            <a:ext cx="1650364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/>
                <a:cs typeface="Verdana"/>
              </a:rPr>
              <a:t>Corpus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  </a:t>
            </a:r>
            <a:r>
              <a:rPr sz="2600" spc="-50" dirty="0">
                <a:latin typeface="Verdana"/>
                <a:cs typeface="Verdana"/>
              </a:rPr>
              <a:t>Images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55500" y="7670800"/>
            <a:ext cx="324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ML-based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488976" y="3546716"/>
            <a:ext cx="2790825" cy="2076450"/>
            <a:chOff x="12488976" y="3546716"/>
            <a:chExt cx="2790825" cy="2076450"/>
          </a:xfrm>
        </p:grpSpPr>
        <p:sp>
          <p:nvSpPr>
            <p:cNvPr id="30" name="object 30"/>
            <p:cNvSpPr/>
            <p:nvPr/>
          </p:nvSpPr>
          <p:spPr>
            <a:xfrm>
              <a:off x="12488976" y="3546716"/>
              <a:ext cx="2790304" cy="2075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46126" y="3591166"/>
              <a:ext cx="2676525" cy="1962150"/>
            </a:xfrm>
            <a:custGeom>
              <a:avLst/>
              <a:gdLst/>
              <a:ahLst/>
              <a:cxnLst/>
              <a:rect l="l" t="t" r="r" b="b"/>
              <a:pathLst>
                <a:path w="2676525" h="1962150">
                  <a:moveTo>
                    <a:pt x="0" y="0"/>
                  </a:moveTo>
                  <a:lnTo>
                    <a:pt x="2676004" y="0"/>
                  </a:lnTo>
                  <a:lnTo>
                    <a:pt x="2676004" y="1961667"/>
                  </a:lnTo>
                  <a:lnTo>
                    <a:pt x="0" y="1961667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68299" y="3911600"/>
              <a:ext cx="1638300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117600" y="4572000"/>
            <a:ext cx="1473200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700" y="2463800"/>
            <a:ext cx="2159000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7458" y="5237581"/>
            <a:ext cx="449580" cy="28702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…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12029" y="2631113"/>
            <a:ext cx="5699125" cy="3907790"/>
            <a:chOff x="4812029" y="2631113"/>
            <a:chExt cx="5699125" cy="3907790"/>
          </a:xfrm>
        </p:grpSpPr>
        <p:sp>
          <p:nvSpPr>
            <p:cNvPr id="37" name="object 37"/>
            <p:cNvSpPr/>
            <p:nvPr/>
          </p:nvSpPr>
          <p:spPr>
            <a:xfrm>
              <a:off x="4812029" y="61595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37429" y="61722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0192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5592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0192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5592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20192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5592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0192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45592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20192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45592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1513" y="330824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41617" y="32244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51513" y="3862171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41617" y="377835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51513" y="448732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1617" y="44035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51513" y="63139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1617" y="623009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7820" y="2782328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0"/>
                  </a:moveTo>
                  <a:lnTo>
                    <a:pt x="1327898" y="1485872"/>
                  </a:lnTo>
                  <a:lnTo>
                    <a:pt x="1340592" y="150007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3223" y="4212348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24993" y="0"/>
                  </a:moveTo>
                  <a:lnTo>
                    <a:pt x="0" y="111709"/>
                  </a:lnTo>
                  <a:lnTo>
                    <a:pt x="174205" y="180860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72570" y="2795524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0"/>
                  </a:moveTo>
                  <a:lnTo>
                    <a:pt x="1349657" y="3404208"/>
                  </a:lnTo>
                  <a:lnTo>
                    <a:pt x="1356678" y="342191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44310" y="6168847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55841" y="0"/>
                  </a:moveTo>
                  <a:lnTo>
                    <a:pt x="0" y="61785"/>
                  </a:lnTo>
                  <a:lnTo>
                    <a:pt x="139712" y="186728"/>
                  </a:lnTo>
                  <a:lnTo>
                    <a:pt x="155841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53609" y="2859650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377351"/>
                  </a:moveTo>
                  <a:lnTo>
                    <a:pt x="1298046" y="5249"/>
                  </a:lnTo>
                  <a:lnTo>
                    <a:pt x="131635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28562" y="2784322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6202" y="161150"/>
                  </a:lnTo>
                  <a:lnTo>
                    <a:pt x="184251" y="3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59590" y="3322942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0"/>
                  </a:moveTo>
                  <a:lnTo>
                    <a:pt x="1280266" y="415071"/>
                  </a:lnTo>
                  <a:lnTo>
                    <a:pt x="1298388" y="420946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13995" y="3658285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1701" y="0"/>
                  </a:moveTo>
                  <a:lnTo>
                    <a:pt x="0" y="159461"/>
                  </a:lnTo>
                  <a:lnTo>
                    <a:pt x="185318" y="13143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53710" y="3954018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419823"/>
                  </a:moveTo>
                  <a:lnTo>
                    <a:pt x="1299419" y="5783"/>
                  </a:lnTo>
                  <a:lnTo>
                    <a:pt x="131757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7685" y="3879938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0888" y="159727"/>
                  </a:lnTo>
                  <a:lnTo>
                    <a:pt x="185165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7185" y="4558296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0"/>
                  </a:moveTo>
                  <a:lnTo>
                    <a:pt x="1230808" y="1578867"/>
                  </a:lnTo>
                  <a:lnTo>
                    <a:pt x="1242520" y="159389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1889" y="6085624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32206" y="0"/>
                  </a:moveTo>
                  <a:lnTo>
                    <a:pt x="0" y="103073"/>
                  </a:lnTo>
                  <a:lnTo>
                    <a:pt x="169163" y="183743"/>
                  </a:lnTo>
                  <a:lnTo>
                    <a:pt x="132206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51513" y="4092210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5" h="2122170">
                  <a:moveTo>
                    <a:pt x="0" y="2121899"/>
                  </a:moveTo>
                  <a:lnTo>
                    <a:pt x="1279304" y="16280"/>
                  </a:lnTo>
                  <a:lnTo>
                    <a:pt x="128919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59181" y="3965232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58673" y="0"/>
                  </a:moveTo>
                  <a:lnTo>
                    <a:pt x="0" y="99745"/>
                  </a:lnTo>
                  <a:lnTo>
                    <a:pt x="143268" y="186791"/>
                  </a:lnTo>
                  <a:lnTo>
                    <a:pt x="158673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96947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347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6947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22347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96947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22347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6947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22347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96947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2347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173690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199090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73690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99090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690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99090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73690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99090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73690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99090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00836" y="4545228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989053" y="0"/>
                  </a:lnTo>
                  <a:lnTo>
                    <a:pt x="100810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89887" y="446140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0316" y="6394094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40420" y="63102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50316" y="583888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40420" y="575506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0316" y="528496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240420" y="52011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68781" y="336534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58886" y="328152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50316" y="283321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40420" y="274939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66610" y="4864731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32013" y="475392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51"/>
                  </a:lnTo>
                  <a:lnTo>
                    <a:pt x="125006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71372" y="292969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43112" y="279156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42"/>
                  </a:lnTo>
                  <a:lnTo>
                    <a:pt x="155841" y="1867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52411" y="591013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27364" y="620166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37"/>
                  </a:lnTo>
                  <a:lnTo>
                    <a:pt x="184251" y="126758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58380" y="540324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2797" y="532939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61"/>
                  </a:lnTo>
                  <a:lnTo>
                    <a:pt x="185318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952513" y="4773282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26475" y="5107457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901" y="0"/>
                  </a:moveTo>
                  <a:lnTo>
                    <a:pt x="0" y="159727"/>
                  </a:lnTo>
                  <a:lnTo>
                    <a:pt x="185178" y="130759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65975" y="2994948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0692" y="2877756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6" y="183756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50316" y="293302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57971" y="4995113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86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22067" y="4536820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4">
                  <a:moveTo>
                    <a:pt x="0" y="0"/>
                  </a:moveTo>
                  <a:lnTo>
                    <a:pt x="1087404" y="0"/>
                  </a:lnTo>
                  <a:lnTo>
                    <a:pt x="11064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909479" y="445300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34259" y="638568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024364" y="63018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34259" y="583046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024364" y="574664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52725" y="335694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042842" y="32731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34259" y="282481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24364" y="2740977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40" h="168275">
                  <a:moveTo>
                    <a:pt x="0" y="0"/>
                  </a:moveTo>
                  <a:lnTo>
                    <a:pt x="0" y="167652"/>
                  </a:lnTo>
                  <a:lnTo>
                    <a:pt x="167639" y="8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50566" y="4856310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15969" y="4745520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38"/>
                  </a:lnTo>
                  <a:lnTo>
                    <a:pt x="124993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55316" y="292127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027056" y="278314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55"/>
                  </a:lnTo>
                  <a:lnTo>
                    <a:pt x="155841" y="1867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36355" y="590171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11308" y="619324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50"/>
                  </a:lnTo>
                  <a:lnTo>
                    <a:pt x="184251" y="126771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742324" y="539482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996741" y="5320969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73"/>
                  </a:lnTo>
                  <a:lnTo>
                    <a:pt x="185318" y="28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6457" y="4764874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010431" y="509905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888" y="0"/>
                  </a:moveTo>
                  <a:lnTo>
                    <a:pt x="0" y="159727"/>
                  </a:lnTo>
                  <a:lnTo>
                    <a:pt x="185166" y="130759"/>
                  </a:lnTo>
                  <a:lnTo>
                    <a:pt x="50888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49931" y="2986541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914635" y="2869349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7" y="183743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734259" y="292460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941928" y="4986705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73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604482" y="5130549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629882" y="5143245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97116" y="567605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22516" y="568874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406879" y="5101060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32279" y="5113756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06879" y="5668318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32279" y="5681014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182402" y="5147796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207790" y="516049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182402" y="5715067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207790" y="5727763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>
            <a:spLocks noGrp="1"/>
          </p:cNvSpPr>
          <p:nvPr>
            <p:ph type="title"/>
          </p:nvPr>
        </p:nvSpPr>
        <p:spPr>
          <a:xfrm>
            <a:off x="2705100" y="647700"/>
            <a:ext cx="1085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Neural </a:t>
            </a:r>
            <a:r>
              <a:rPr spc="-315" dirty="0"/>
              <a:t>Network </a:t>
            </a:r>
            <a:r>
              <a:rPr spc="-235" dirty="0"/>
              <a:t>Computation</a:t>
            </a:r>
            <a:r>
              <a:rPr spc="130" dirty="0"/>
              <a:t> </a:t>
            </a:r>
            <a:r>
              <a:rPr spc="-265" dirty="0"/>
              <a:t>Graph</a:t>
            </a:r>
          </a:p>
        </p:txBody>
      </p:sp>
      <p:sp>
        <p:nvSpPr>
          <p:cNvPr id="154" name="object 154"/>
          <p:cNvSpPr txBox="1"/>
          <p:nvPr/>
        </p:nvSpPr>
        <p:spPr>
          <a:xfrm>
            <a:off x="3225800" y="7620000"/>
            <a:ext cx="880046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15900" marR="5080" indent="-203200">
              <a:lnSpc>
                <a:spcPts val="4300"/>
              </a:lnSpc>
              <a:spcBef>
                <a:spcPts val="259"/>
              </a:spcBef>
            </a:pPr>
            <a:r>
              <a:rPr sz="3600" spc="15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600" spc="-20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vertices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15B2A"/>
                </a:solidFill>
                <a:latin typeface="Verdana"/>
                <a:cs typeface="Verdana"/>
              </a:rPr>
              <a:t>in</a:t>
            </a:r>
            <a:r>
              <a:rPr sz="3600" spc="-19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600" spc="-19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15B2A"/>
                </a:solidFill>
                <a:latin typeface="Verdana"/>
                <a:cs typeface="Verdana"/>
              </a:rPr>
              <a:t>computation</a:t>
            </a:r>
            <a:r>
              <a:rPr sz="3600" spc="-19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20" dirty="0">
                <a:solidFill>
                  <a:srgbClr val="F15B2A"/>
                </a:solidFill>
                <a:latin typeface="Verdana"/>
                <a:cs typeface="Verdana"/>
              </a:rPr>
              <a:t>graph  </a:t>
            </a:r>
            <a:r>
              <a:rPr sz="3600" spc="-45" dirty="0">
                <a:solidFill>
                  <a:srgbClr val="F15B2A"/>
                </a:solidFill>
                <a:latin typeface="Verdana"/>
                <a:cs typeface="Verdana"/>
              </a:rPr>
              <a:t>are </a:t>
            </a:r>
            <a:r>
              <a:rPr sz="3600" spc="-20" dirty="0">
                <a:solidFill>
                  <a:srgbClr val="F15B2A"/>
                </a:solidFill>
                <a:latin typeface="Verdana"/>
                <a:cs typeface="Verdana"/>
              </a:rPr>
              <a:t>neurons </a:t>
            </a:r>
            <a:r>
              <a:rPr sz="3600" dirty="0">
                <a:solidFill>
                  <a:srgbClr val="F15B2A"/>
                </a:solidFill>
                <a:latin typeface="Verdana"/>
                <a:cs typeface="Verdana"/>
              </a:rPr>
              <a:t>(simple </a:t>
            </a:r>
            <a:r>
              <a:rPr sz="3600" spc="65" dirty="0">
                <a:solidFill>
                  <a:srgbClr val="F15B2A"/>
                </a:solidFill>
                <a:latin typeface="Verdana"/>
                <a:cs typeface="Verdana"/>
              </a:rPr>
              <a:t>building</a:t>
            </a:r>
            <a:r>
              <a:rPr sz="3600" spc="-71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F15B2A"/>
                </a:solidFill>
                <a:latin typeface="Verdana"/>
                <a:cs typeface="Verdana"/>
              </a:rPr>
              <a:t>blocks)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2645" y="1673682"/>
            <a:ext cx="9556750" cy="5822315"/>
            <a:chOff x="2882645" y="1673682"/>
            <a:chExt cx="9556750" cy="5822315"/>
          </a:xfrm>
        </p:grpSpPr>
        <p:sp>
          <p:nvSpPr>
            <p:cNvPr id="3" name="object 3"/>
            <p:cNvSpPr/>
            <p:nvPr/>
          </p:nvSpPr>
          <p:spPr>
            <a:xfrm>
              <a:off x="2901695" y="457200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16075" y="0"/>
                  </a:lnTo>
                  <a:lnTo>
                    <a:pt x="133512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7758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2025" y="4572000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>
                  <a:moveTo>
                    <a:pt x="0" y="0"/>
                  </a:moveTo>
                  <a:lnTo>
                    <a:pt x="1399679" y="0"/>
                  </a:lnTo>
                  <a:lnTo>
                    <a:pt x="141872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1692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513" y="2753042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617" y="2669222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27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080" y="1673682"/>
              <a:ext cx="8045500" cy="582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375" y="1731276"/>
              <a:ext cx="7905115" cy="5681980"/>
            </a:xfrm>
            <a:custGeom>
              <a:avLst/>
              <a:gdLst/>
              <a:ahLst/>
              <a:cxnLst/>
              <a:rect l="l" t="t" r="r" b="b"/>
              <a:pathLst>
                <a:path w="7905115" h="5681980">
                  <a:moveTo>
                    <a:pt x="0" y="0"/>
                  </a:moveTo>
                  <a:lnTo>
                    <a:pt x="7904899" y="0"/>
                  </a:lnTo>
                  <a:lnTo>
                    <a:pt x="7904899" y="5681446"/>
                  </a:lnTo>
                  <a:lnTo>
                    <a:pt x="0" y="568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029" y="25865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429" y="25992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315383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7429" y="316652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517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5667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680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830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061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5211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0178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7328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2029" y="37211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429" y="37338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029" y="42883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429" y="43010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8700" y="7670800"/>
            <a:ext cx="1650364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/>
                <a:cs typeface="Verdana"/>
              </a:rPr>
              <a:t>Corpus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  </a:t>
            </a:r>
            <a:r>
              <a:rPr sz="2600" spc="-50" dirty="0">
                <a:latin typeface="Verdana"/>
                <a:cs typeface="Verdana"/>
              </a:rPr>
              <a:t>Images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55500" y="7670800"/>
            <a:ext cx="324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ML-based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488976" y="3546716"/>
            <a:ext cx="2790825" cy="2076450"/>
            <a:chOff x="12488976" y="3546716"/>
            <a:chExt cx="2790825" cy="2076450"/>
          </a:xfrm>
        </p:grpSpPr>
        <p:sp>
          <p:nvSpPr>
            <p:cNvPr id="30" name="object 30"/>
            <p:cNvSpPr/>
            <p:nvPr/>
          </p:nvSpPr>
          <p:spPr>
            <a:xfrm>
              <a:off x="12488976" y="3546716"/>
              <a:ext cx="2790304" cy="2075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46126" y="3591166"/>
              <a:ext cx="2676525" cy="1962150"/>
            </a:xfrm>
            <a:custGeom>
              <a:avLst/>
              <a:gdLst/>
              <a:ahLst/>
              <a:cxnLst/>
              <a:rect l="l" t="t" r="r" b="b"/>
              <a:pathLst>
                <a:path w="2676525" h="1962150">
                  <a:moveTo>
                    <a:pt x="0" y="0"/>
                  </a:moveTo>
                  <a:lnTo>
                    <a:pt x="2676004" y="0"/>
                  </a:lnTo>
                  <a:lnTo>
                    <a:pt x="2676004" y="1961667"/>
                  </a:lnTo>
                  <a:lnTo>
                    <a:pt x="0" y="1961667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68299" y="3911600"/>
              <a:ext cx="1638300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117600" y="4572000"/>
            <a:ext cx="1473200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700" y="2463800"/>
            <a:ext cx="2159000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7458" y="5237581"/>
            <a:ext cx="449580" cy="28702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…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12029" y="2631113"/>
            <a:ext cx="5699125" cy="3907790"/>
            <a:chOff x="4812029" y="2631113"/>
            <a:chExt cx="5699125" cy="3907790"/>
          </a:xfrm>
        </p:grpSpPr>
        <p:sp>
          <p:nvSpPr>
            <p:cNvPr id="37" name="object 37"/>
            <p:cNvSpPr/>
            <p:nvPr/>
          </p:nvSpPr>
          <p:spPr>
            <a:xfrm>
              <a:off x="4812029" y="61595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37429" y="61722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0192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5592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0192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5592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20192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5592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0192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45592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20192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45592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1513" y="330824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41617" y="32244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51513" y="3862171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41617" y="377835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51513" y="448732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1617" y="44035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51513" y="63139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1617" y="623009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7820" y="2782328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0"/>
                  </a:moveTo>
                  <a:lnTo>
                    <a:pt x="1327898" y="1485872"/>
                  </a:lnTo>
                  <a:lnTo>
                    <a:pt x="1340592" y="150007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3223" y="4212348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24993" y="0"/>
                  </a:moveTo>
                  <a:lnTo>
                    <a:pt x="0" y="111709"/>
                  </a:lnTo>
                  <a:lnTo>
                    <a:pt x="174205" y="180860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72570" y="2795524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0"/>
                  </a:moveTo>
                  <a:lnTo>
                    <a:pt x="1349657" y="3404208"/>
                  </a:lnTo>
                  <a:lnTo>
                    <a:pt x="1356678" y="342191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44310" y="6168847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55841" y="0"/>
                  </a:moveTo>
                  <a:lnTo>
                    <a:pt x="0" y="61785"/>
                  </a:lnTo>
                  <a:lnTo>
                    <a:pt x="139712" y="186728"/>
                  </a:lnTo>
                  <a:lnTo>
                    <a:pt x="15584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53609" y="2859650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377351"/>
                  </a:moveTo>
                  <a:lnTo>
                    <a:pt x="1298046" y="5249"/>
                  </a:lnTo>
                  <a:lnTo>
                    <a:pt x="131635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28562" y="2784322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6202" y="161150"/>
                  </a:lnTo>
                  <a:lnTo>
                    <a:pt x="184251" y="3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59590" y="3322942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0"/>
                  </a:moveTo>
                  <a:lnTo>
                    <a:pt x="1280266" y="415071"/>
                  </a:lnTo>
                  <a:lnTo>
                    <a:pt x="1298388" y="420946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13995" y="3658285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1701" y="0"/>
                  </a:moveTo>
                  <a:lnTo>
                    <a:pt x="0" y="159461"/>
                  </a:lnTo>
                  <a:lnTo>
                    <a:pt x="185318" y="13143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53710" y="3954018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419823"/>
                  </a:moveTo>
                  <a:lnTo>
                    <a:pt x="1299419" y="5783"/>
                  </a:lnTo>
                  <a:lnTo>
                    <a:pt x="131757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7685" y="3879938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0888" y="159727"/>
                  </a:lnTo>
                  <a:lnTo>
                    <a:pt x="185165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7185" y="4558296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0"/>
                  </a:moveTo>
                  <a:lnTo>
                    <a:pt x="1230808" y="1578867"/>
                  </a:lnTo>
                  <a:lnTo>
                    <a:pt x="1242520" y="159389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1889" y="6085624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32206" y="0"/>
                  </a:moveTo>
                  <a:lnTo>
                    <a:pt x="0" y="103073"/>
                  </a:lnTo>
                  <a:lnTo>
                    <a:pt x="169163" y="183743"/>
                  </a:lnTo>
                  <a:lnTo>
                    <a:pt x="1322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51513" y="4092210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5" h="2122170">
                  <a:moveTo>
                    <a:pt x="0" y="2121899"/>
                  </a:moveTo>
                  <a:lnTo>
                    <a:pt x="1279304" y="16280"/>
                  </a:lnTo>
                  <a:lnTo>
                    <a:pt x="128919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59181" y="3965232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58673" y="0"/>
                  </a:moveTo>
                  <a:lnTo>
                    <a:pt x="0" y="99745"/>
                  </a:lnTo>
                  <a:lnTo>
                    <a:pt x="143268" y="186791"/>
                  </a:lnTo>
                  <a:lnTo>
                    <a:pt x="1586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96947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347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6947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22347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96947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22347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6947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22347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96947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2347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173690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199090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73690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99090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690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99090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73690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99090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73690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99090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00836" y="4545228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989053" y="0"/>
                  </a:lnTo>
                  <a:lnTo>
                    <a:pt x="100810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89887" y="446140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0316" y="6394094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40420" y="63102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50316" y="583888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40420" y="575506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0316" y="528496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240420" y="52011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68781" y="336534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58886" y="328152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50316" y="283321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40420" y="274939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66610" y="4864731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32013" y="475392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51"/>
                  </a:lnTo>
                  <a:lnTo>
                    <a:pt x="125006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71372" y="292969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43112" y="279156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42"/>
                  </a:lnTo>
                  <a:lnTo>
                    <a:pt x="155841" y="1867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52411" y="591013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27364" y="620166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37"/>
                  </a:lnTo>
                  <a:lnTo>
                    <a:pt x="184251" y="126758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58380" y="540324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2797" y="532939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61"/>
                  </a:lnTo>
                  <a:lnTo>
                    <a:pt x="185318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952513" y="4773282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26475" y="5107457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901" y="0"/>
                  </a:moveTo>
                  <a:lnTo>
                    <a:pt x="0" y="159727"/>
                  </a:lnTo>
                  <a:lnTo>
                    <a:pt x="185178" y="130759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65975" y="2994948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0692" y="2877756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6" y="183756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50316" y="293302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57971" y="4995113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86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22067" y="4536820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4">
                  <a:moveTo>
                    <a:pt x="0" y="0"/>
                  </a:moveTo>
                  <a:lnTo>
                    <a:pt x="1087404" y="0"/>
                  </a:lnTo>
                  <a:lnTo>
                    <a:pt x="11064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909479" y="445300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34259" y="638568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024364" y="63018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34259" y="583046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024364" y="574664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34259" y="527655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024364" y="519273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52725" y="335694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42842" y="32731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34259" y="282481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24364" y="2740977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40" h="168275">
                  <a:moveTo>
                    <a:pt x="0" y="0"/>
                  </a:moveTo>
                  <a:lnTo>
                    <a:pt x="0" y="167652"/>
                  </a:lnTo>
                  <a:lnTo>
                    <a:pt x="167639" y="8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50566" y="4856310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015969" y="4745520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38"/>
                  </a:lnTo>
                  <a:lnTo>
                    <a:pt x="124993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55316" y="292127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27056" y="278314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55"/>
                  </a:lnTo>
                  <a:lnTo>
                    <a:pt x="155841" y="1867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736355" y="590171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011308" y="619324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50"/>
                  </a:lnTo>
                  <a:lnTo>
                    <a:pt x="184251" y="126771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42324" y="539482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996741" y="5320969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73"/>
                  </a:lnTo>
                  <a:lnTo>
                    <a:pt x="185318" y="28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36457" y="4764874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010431" y="509905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888" y="0"/>
                  </a:moveTo>
                  <a:lnTo>
                    <a:pt x="0" y="159727"/>
                  </a:lnTo>
                  <a:lnTo>
                    <a:pt x="185166" y="130759"/>
                  </a:lnTo>
                  <a:lnTo>
                    <a:pt x="508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749931" y="2986541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914635" y="2869349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7" y="183743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734259" y="292460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941928" y="4986705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73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969391" y="4000450"/>
              <a:ext cx="1233170" cy="547370"/>
            </a:xfrm>
            <a:custGeom>
              <a:avLst/>
              <a:gdLst/>
              <a:ahLst/>
              <a:cxnLst/>
              <a:rect l="l" t="t" r="r" b="b"/>
              <a:pathLst>
                <a:path w="1233170" h="547370">
                  <a:moveTo>
                    <a:pt x="0" y="547279"/>
                  </a:moveTo>
                  <a:lnTo>
                    <a:pt x="1215234" y="7730"/>
                  </a:lnTo>
                  <a:lnTo>
                    <a:pt x="123264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50618" y="3931577"/>
              <a:ext cx="187325" cy="153670"/>
            </a:xfrm>
            <a:custGeom>
              <a:avLst/>
              <a:gdLst/>
              <a:ahLst/>
              <a:cxnLst/>
              <a:rect l="l" t="t" r="r" b="b"/>
              <a:pathLst>
                <a:path w="187325" h="153670">
                  <a:moveTo>
                    <a:pt x="0" y="0"/>
                  </a:moveTo>
                  <a:lnTo>
                    <a:pt x="68021" y="153212"/>
                  </a:lnTo>
                  <a:lnTo>
                    <a:pt x="187223" y="8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604482" y="5130549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29882" y="5143245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597116" y="567605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622516" y="568874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406879" y="5101060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32279" y="5113756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06879" y="5668318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432279" y="5681014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182402" y="5147796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207790" y="516049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182402" y="5715067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207790" y="5727763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>
            <a:spLocks noGrp="1"/>
          </p:cNvSpPr>
          <p:nvPr>
            <p:ph type="title"/>
          </p:nvPr>
        </p:nvSpPr>
        <p:spPr>
          <a:xfrm>
            <a:off x="2705100" y="647700"/>
            <a:ext cx="1085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Neural </a:t>
            </a:r>
            <a:r>
              <a:rPr spc="-315" dirty="0"/>
              <a:t>Network </a:t>
            </a:r>
            <a:r>
              <a:rPr spc="-235" dirty="0"/>
              <a:t>Computation</a:t>
            </a:r>
            <a:r>
              <a:rPr spc="130" dirty="0"/>
              <a:t> </a:t>
            </a:r>
            <a:r>
              <a:rPr spc="-265" dirty="0"/>
              <a:t>Graph</a:t>
            </a:r>
          </a:p>
        </p:txBody>
      </p:sp>
      <p:sp>
        <p:nvSpPr>
          <p:cNvPr id="158" name="object 158"/>
          <p:cNvSpPr txBox="1"/>
          <p:nvPr/>
        </p:nvSpPr>
        <p:spPr>
          <a:xfrm>
            <a:off x="3962400" y="7797800"/>
            <a:ext cx="7463790" cy="9956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800100" marR="5080" indent="-787400">
              <a:lnSpc>
                <a:spcPts val="3800"/>
              </a:lnSpc>
              <a:spcBef>
                <a:spcPts val="259"/>
              </a:spcBef>
            </a:pPr>
            <a:r>
              <a:rPr sz="3200" spc="15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200" spc="-17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edges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15B2A"/>
                </a:solidFill>
                <a:latin typeface="Verdana"/>
                <a:cs typeface="Verdana"/>
              </a:rPr>
              <a:t>in</a:t>
            </a:r>
            <a:r>
              <a:rPr sz="3200" spc="-17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200" spc="-17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15B2A"/>
                </a:solidFill>
                <a:latin typeface="Verdana"/>
                <a:cs typeface="Verdana"/>
              </a:rPr>
              <a:t>computation</a:t>
            </a:r>
            <a:r>
              <a:rPr sz="3200" spc="-17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F15B2A"/>
                </a:solidFill>
                <a:latin typeface="Verdana"/>
                <a:cs typeface="Verdana"/>
              </a:rPr>
              <a:t>graph  </a:t>
            </a:r>
            <a:r>
              <a:rPr sz="3200" spc="-45" dirty="0">
                <a:solidFill>
                  <a:srgbClr val="F15B2A"/>
                </a:solidFill>
                <a:latin typeface="Verdana"/>
                <a:cs typeface="Verdana"/>
              </a:rPr>
              <a:t>are </a:t>
            </a:r>
            <a:r>
              <a:rPr sz="3200" spc="20" dirty="0">
                <a:solidFill>
                  <a:srgbClr val="F15B2A"/>
                </a:solidFill>
                <a:latin typeface="Verdana"/>
                <a:cs typeface="Verdana"/>
              </a:rPr>
              <a:t>data </a:t>
            </a:r>
            <a:r>
              <a:rPr sz="3200" spc="-15" dirty="0">
                <a:solidFill>
                  <a:srgbClr val="F15B2A"/>
                </a:solidFill>
                <a:latin typeface="Verdana"/>
                <a:cs typeface="Verdana"/>
              </a:rPr>
              <a:t>items </a:t>
            </a:r>
            <a:r>
              <a:rPr sz="3200" spc="60" dirty="0">
                <a:solidFill>
                  <a:srgbClr val="F15B2A"/>
                </a:solidFill>
                <a:latin typeface="Verdana"/>
                <a:cs typeface="Verdana"/>
              </a:rPr>
              <a:t>called</a:t>
            </a:r>
            <a:r>
              <a:rPr sz="3200" spc="-64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15B2A"/>
                </a:solidFill>
                <a:latin typeface="Verdana"/>
                <a:cs typeface="Verdana"/>
              </a:rPr>
              <a:t>tensors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254</Words>
  <Application>Microsoft Macintosh PowerPoint</Application>
  <PresentationFormat>Custom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Times New Roman</vt:lpstr>
      <vt:lpstr>Verdana</vt:lpstr>
      <vt:lpstr>Office Theme</vt:lpstr>
      <vt:lpstr>Understanding Topological Sort</vt:lpstr>
      <vt:lpstr>Three Common Graph Problems</vt:lpstr>
      <vt:lpstr>Three Common Graph Operations</vt:lpstr>
      <vt:lpstr>The Power of Directed Acyclic Graphs</vt:lpstr>
      <vt:lpstr>Especially important type of graph Common applications</vt:lpstr>
      <vt:lpstr>“Deep Learning” Binary Classifier</vt:lpstr>
      <vt:lpstr>Neural Network Computation Graph</vt:lpstr>
      <vt:lpstr>Neural Network Computation Graph</vt:lpstr>
      <vt:lpstr>Neural Network Computation Graph</vt:lpstr>
      <vt:lpstr>Everything is a Graph in TensorFlow</vt:lpstr>
      <vt:lpstr>Topological Sort</vt:lpstr>
      <vt:lpstr>Topological Sort</vt:lpstr>
      <vt:lpstr>Topological Sort</vt:lpstr>
      <vt:lpstr>O(V+E) Each edge visited exactly once  Each vertex visited exactly once  Multiple solutions possible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Topological Sort</dc:title>
  <cp:lastModifiedBy>Microsoft Office User</cp:lastModifiedBy>
  <cp:revision>1</cp:revision>
  <dcterms:created xsi:type="dcterms:W3CDTF">2020-01-07T18:38:39Z</dcterms:created>
  <dcterms:modified xsi:type="dcterms:W3CDTF">2020-01-07T18:44:10Z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2020-01-07T00:00:00Z</vt:filetime>
  </property>
</Properties>
</file>