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638D47D-6FA2-4DB0-A621-B2A4970327F2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Docker in Testing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What is Core?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92492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Mass spectrometers break biological samples into peptides and proteins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They output spectrum files based on the mass/charge of the peptide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Core inputs these files and performs various analysis and filtering on them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Pretty typical LAMP stack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Web app for internal audience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Test framework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Pretty basic right now, functional tests on basic use case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File is loaded into database, search is performed, some filtering is done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Python test framework using nose with plugin I wrote to allow a test to require another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Each test is run in a Docker container. Successful tests are tagged and used in subsequent tests.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Test server</a:t>
            </a:r>
            <a:r>
              <a:rPr lang="en-US"/>
              <a:t>	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Build produces Debian packages of mostly PHP code, some binaries from C++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 Dockerfile creates a starting place for installing packages (works around lack of init mostly)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Packages are installed, container is committed as a starting image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Python script starts Apache, mysql and the Core job daemon. Handles SIGTERM to attempt to shut everything down nicely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Why use Docker for this?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Multiple tests can depend on a single other long running test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State at point of failure can be easily recreated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Clean starting environment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Drawbacks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MySQL is not shutting down nicely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Intermittent Docker issues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Overcomplicated?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