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1.png" ContentType="image/png"/>
  <Override PartName="/ppt/media/image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11819191-6111-4111-B161-B151F1F1C1E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What is static analysis?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Covers anything that looks at code without executing 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Less to be learned than with unit tests but much easier to implement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Why doesn't a bad script just fail to compile?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Problems that can't be caught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Remote IPC</a:t>
            </a:r>
            <a:endParaRPr/>
          </a:p>
        </p:txBody>
      </p:sp>
      <p:pic>
        <p:nvPicPr>
          <p:cNvPr descr="" id="6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8080" y="2377440"/>
            <a:ext cx="9307440" cy="395244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Pylint</a:t>
            </a:r>
            <a:r>
              <a:rPr lang="en-US"/>
              <a:t>	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805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Does code quality and error checking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Very configurable but messy default values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Has everything other tools have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Supports Python 3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Pychecker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Looks for code smells and syntax errors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Less strict than Pylint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Imports modules to check them, which may produce unwanted side effects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Slow release cycle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Pyflakes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Checks for syntax errors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Lightweight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Fewer false positives than pylint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astroid (formerly libastng)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Syntax tree library used by pylint, pychecker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Adds type inference over default python AST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Write your own static analysis tool!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Related topics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Dead code removal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Complexity analysis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Refactoring tools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Cython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Duplicate code identification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Function annotations (Python 3)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Why do static analysis?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Find certain classes of bugs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Good bang for buck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Enforce a coding standard in a team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Frequently incorporated in IDEs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Use with a build server for best results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	</a:t>
            </a:r>
            <a:r>
              <a:rPr lang="en-US"/>
              <a:t>Code style checking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Descriptive variable names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Small modular functions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Tabs vs spaces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Forbidden features (eval)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PEP8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False positives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2290320"/>
            <a:ext cx="9604440" cy="438480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Problems that can be caught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Invalid imports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2468880"/>
            <a:ext cx="8224560" cy="210312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Problems that can be caught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Keywords where they don't belong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2468880"/>
            <a:ext cx="8321040" cy="318132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Problems that can be caught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Missing methods where types can be easily inferred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5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2673000"/>
            <a:ext cx="7223760" cy="467784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Problems that can be caught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Too many/few arguments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3291840"/>
            <a:ext cx="6706080" cy="305676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Problems that can't be caught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Generated properties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6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2651760"/>
            <a:ext cx="9646920" cy="448056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