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62" r:id="rId2"/>
    <p:sldId id="261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737"/>
  </p:normalViewPr>
  <p:slideViewPr>
    <p:cSldViewPr snapToGrid="0" snapToObjects="1">
      <p:cViewPr varScale="1">
        <p:scale>
          <a:sx n="85" d="100"/>
          <a:sy n="85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20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svg"/><Relationship Id="rId1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A51C8-9D8B-4DA3-97E4-A276118B59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B32882-B43F-4638-9175-BAD22A4D2429}">
      <dgm:prSet/>
      <dgm:spPr/>
      <dgm:t>
        <a:bodyPr/>
        <a:lstStyle/>
        <a:p>
          <a:r>
            <a:rPr lang="en-US"/>
            <a:t>MY PROJECT WILL HAVE 4 DIFFERENT PARTS</a:t>
          </a:r>
        </a:p>
      </dgm:t>
    </dgm:pt>
    <dgm:pt modelId="{91DF9CCB-3A23-49CF-B033-CA6F0EDD2769}" type="parTrans" cxnId="{F8607DC2-828A-46F9-A31A-9CAEBDAFA84B}">
      <dgm:prSet/>
      <dgm:spPr/>
      <dgm:t>
        <a:bodyPr/>
        <a:lstStyle/>
        <a:p>
          <a:endParaRPr lang="en-US"/>
        </a:p>
      </dgm:t>
    </dgm:pt>
    <dgm:pt modelId="{8AF63BC3-7169-4063-AC59-08A037F44A61}" type="sibTrans" cxnId="{F8607DC2-828A-46F9-A31A-9CAEBDAFA84B}">
      <dgm:prSet/>
      <dgm:spPr/>
      <dgm:t>
        <a:bodyPr/>
        <a:lstStyle/>
        <a:p>
          <a:endParaRPr lang="en-US"/>
        </a:p>
      </dgm:t>
    </dgm:pt>
    <dgm:pt modelId="{1AE84D40-FC8A-48C2-ABED-B4F5EDC13D6D}">
      <dgm:prSet/>
      <dgm:spPr/>
      <dgm:t>
        <a:bodyPr/>
        <a:lstStyle/>
        <a:p>
          <a:r>
            <a:rPr lang="en-US"/>
            <a:t>IT’LL BE INOVATIVE</a:t>
          </a:r>
        </a:p>
      </dgm:t>
    </dgm:pt>
    <dgm:pt modelId="{D379944A-C1C3-4969-8A62-09F9FE582D02}" type="parTrans" cxnId="{1ECB4950-3D15-4269-8FBD-BA1638AE55C8}">
      <dgm:prSet/>
      <dgm:spPr/>
      <dgm:t>
        <a:bodyPr/>
        <a:lstStyle/>
        <a:p>
          <a:endParaRPr lang="en-US"/>
        </a:p>
      </dgm:t>
    </dgm:pt>
    <dgm:pt modelId="{9FFDEFE0-BF1A-4D7F-96DE-A0B62799976C}" type="sibTrans" cxnId="{1ECB4950-3D15-4269-8FBD-BA1638AE55C8}">
      <dgm:prSet/>
      <dgm:spPr/>
      <dgm:t>
        <a:bodyPr/>
        <a:lstStyle/>
        <a:p>
          <a:endParaRPr lang="en-US"/>
        </a:p>
      </dgm:t>
    </dgm:pt>
    <dgm:pt modelId="{4AE74A7A-E7C5-4F3D-B5FF-5E076042B5D2}">
      <dgm:prSet/>
      <dgm:spPr/>
      <dgm:t>
        <a:bodyPr/>
        <a:lstStyle/>
        <a:p>
          <a:r>
            <a:rPr lang="en-US"/>
            <a:t>LIKE SOMETHING YOU GUYS HAVE NEVER SEEN BEFORE</a:t>
          </a:r>
        </a:p>
      </dgm:t>
    </dgm:pt>
    <dgm:pt modelId="{3AFEDDB4-1586-464E-85F3-899BA959731A}" type="parTrans" cxnId="{F82F6219-B31D-4202-B62E-9F8DD025DEAE}">
      <dgm:prSet/>
      <dgm:spPr/>
      <dgm:t>
        <a:bodyPr/>
        <a:lstStyle/>
        <a:p>
          <a:endParaRPr lang="en-US"/>
        </a:p>
      </dgm:t>
    </dgm:pt>
    <dgm:pt modelId="{895CAF61-19A3-4862-8363-54E8A43436AE}" type="sibTrans" cxnId="{F82F6219-B31D-4202-B62E-9F8DD025DEAE}">
      <dgm:prSet/>
      <dgm:spPr/>
      <dgm:t>
        <a:bodyPr/>
        <a:lstStyle/>
        <a:p>
          <a:endParaRPr lang="en-US"/>
        </a:p>
      </dgm:t>
    </dgm:pt>
    <dgm:pt modelId="{6A292CEB-A828-45D1-84F9-375F62D56CC0}" type="pres">
      <dgm:prSet presAssocID="{9B0A51C8-9D8B-4DA3-97E4-A276118B5964}" presName="root" presStyleCnt="0">
        <dgm:presLayoutVars>
          <dgm:dir/>
          <dgm:resizeHandles val="exact"/>
        </dgm:presLayoutVars>
      </dgm:prSet>
      <dgm:spPr/>
    </dgm:pt>
    <dgm:pt modelId="{C20C90E4-9ED1-45C6-9A6A-B3DCDFD04F5F}" type="pres">
      <dgm:prSet presAssocID="{59B32882-B43F-4638-9175-BAD22A4D2429}" presName="compNode" presStyleCnt="0"/>
      <dgm:spPr/>
    </dgm:pt>
    <dgm:pt modelId="{E395EEFF-A184-41AA-991E-8571004FA600}" type="pres">
      <dgm:prSet presAssocID="{59B32882-B43F-4638-9175-BAD22A4D2429}" presName="bgRect" presStyleLbl="bgShp" presStyleIdx="0" presStyleCnt="3"/>
      <dgm:spPr/>
    </dgm:pt>
    <dgm:pt modelId="{E6F51B50-B9BE-4E08-A2CF-725D163429EA}" type="pres">
      <dgm:prSet presAssocID="{59B32882-B43F-4638-9175-BAD22A4D24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adcopter"/>
        </a:ext>
      </dgm:extLst>
    </dgm:pt>
    <dgm:pt modelId="{19CA65F4-A558-4EC2-9FED-E6EBA5A9DFE5}" type="pres">
      <dgm:prSet presAssocID="{59B32882-B43F-4638-9175-BAD22A4D2429}" presName="spaceRect" presStyleCnt="0"/>
      <dgm:spPr/>
    </dgm:pt>
    <dgm:pt modelId="{A28E23B6-DE53-470A-83BF-CCF3769A6E7B}" type="pres">
      <dgm:prSet presAssocID="{59B32882-B43F-4638-9175-BAD22A4D2429}" presName="parTx" presStyleLbl="revTx" presStyleIdx="0" presStyleCnt="3">
        <dgm:presLayoutVars>
          <dgm:chMax val="0"/>
          <dgm:chPref val="0"/>
        </dgm:presLayoutVars>
      </dgm:prSet>
      <dgm:spPr/>
    </dgm:pt>
    <dgm:pt modelId="{EF8D8A99-6ED1-4062-AD7E-CBC581B21095}" type="pres">
      <dgm:prSet presAssocID="{8AF63BC3-7169-4063-AC59-08A037F44A61}" presName="sibTrans" presStyleCnt="0"/>
      <dgm:spPr/>
    </dgm:pt>
    <dgm:pt modelId="{6B2A7F3F-FBED-4007-A07B-B1EFD276D280}" type="pres">
      <dgm:prSet presAssocID="{1AE84D40-FC8A-48C2-ABED-B4F5EDC13D6D}" presName="compNode" presStyleCnt="0"/>
      <dgm:spPr/>
    </dgm:pt>
    <dgm:pt modelId="{0890B8AD-B0A2-4348-AEFA-4069412189EF}" type="pres">
      <dgm:prSet presAssocID="{1AE84D40-FC8A-48C2-ABED-B4F5EDC13D6D}" presName="bgRect" presStyleLbl="bgShp" presStyleIdx="1" presStyleCnt="3"/>
      <dgm:spPr/>
    </dgm:pt>
    <dgm:pt modelId="{D3E43A5E-5DC6-408C-BE39-F8C85C5A2C61}" type="pres">
      <dgm:prSet presAssocID="{1AE84D40-FC8A-48C2-ABED-B4F5EDC13D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AE8AB1AE-B28A-4E2B-8876-2DA25EEF6E14}" type="pres">
      <dgm:prSet presAssocID="{1AE84D40-FC8A-48C2-ABED-B4F5EDC13D6D}" presName="spaceRect" presStyleCnt="0"/>
      <dgm:spPr/>
    </dgm:pt>
    <dgm:pt modelId="{FF468DCC-FBE8-475E-8BC9-863B70347DDE}" type="pres">
      <dgm:prSet presAssocID="{1AE84D40-FC8A-48C2-ABED-B4F5EDC13D6D}" presName="parTx" presStyleLbl="revTx" presStyleIdx="1" presStyleCnt="3">
        <dgm:presLayoutVars>
          <dgm:chMax val="0"/>
          <dgm:chPref val="0"/>
        </dgm:presLayoutVars>
      </dgm:prSet>
      <dgm:spPr/>
    </dgm:pt>
    <dgm:pt modelId="{CF81B593-1DDC-4895-B6C1-699278A7FAEB}" type="pres">
      <dgm:prSet presAssocID="{9FFDEFE0-BF1A-4D7F-96DE-A0B62799976C}" presName="sibTrans" presStyleCnt="0"/>
      <dgm:spPr/>
    </dgm:pt>
    <dgm:pt modelId="{BA90EE04-74FC-493F-8B4B-863DD5730505}" type="pres">
      <dgm:prSet presAssocID="{4AE74A7A-E7C5-4F3D-B5FF-5E076042B5D2}" presName="compNode" presStyleCnt="0"/>
      <dgm:spPr/>
    </dgm:pt>
    <dgm:pt modelId="{74DB2A9F-3416-4EF4-93F1-EB670C4CF026}" type="pres">
      <dgm:prSet presAssocID="{4AE74A7A-E7C5-4F3D-B5FF-5E076042B5D2}" presName="bgRect" presStyleLbl="bgShp" presStyleIdx="2" presStyleCnt="3"/>
      <dgm:spPr/>
    </dgm:pt>
    <dgm:pt modelId="{9F569B3E-BCD1-47D1-96E4-64889A6C90E5}" type="pres">
      <dgm:prSet presAssocID="{4AE74A7A-E7C5-4F3D-B5FF-5E076042B5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24427C6E-107F-47E6-89B0-E737697BBC47}" type="pres">
      <dgm:prSet presAssocID="{4AE74A7A-E7C5-4F3D-B5FF-5E076042B5D2}" presName="spaceRect" presStyleCnt="0"/>
      <dgm:spPr/>
    </dgm:pt>
    <dgm:pt modelId="{D95FF176-4C04-4C13-879E-64662DDEC9A1}" type="pres">
      <dgm:prSet presAssocID="{4AE74A7A-E7C5-4F3D-B5FF-5E076042B5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2F6219-B31D-4202-B62E-9F8DD025DEAE}" srcId="{9B0A51C8-9D8B-4DA3-97E4-A276118B5964}" destId="{4AE74A7A-E7C5-4F3D-B5FF-5E076042B5D2}" srcOrd="2" destOrd="0" parTransId="{3AFEDDB4-1586-464E-85F3-899BA959731A}" sibTransId="{895CAF61-19A3-4862-8363-54E8A43436AE}"/>
    <dgm:cxn modelId="{1ECB4950-3D15-4269-8FBD-BA1638AE55C8}" srcId="{9B0A51C8-9D8B-4DA3-97E4-A276118B5964}" destId="{1AE84D40-FC8A-48C2-ABED-B4F5EDC13D6D}" srcOrd="1" destOrd="0" parTransId="{D379944A-C1C3-4969-8A62-09F9FE582D02}" sibTransId="{9FFDEFE0-BF1A-4D7F-96DE-A0B62799976C}"/>
    <dgm:cxn modelId="{1B03FE99-414B-4A0D-8249-18876FE128EB}" type="presOf" srcId="{9B0A51C8-9D8B-4DA3-97E4-A276118B5964}" destId="{6A292CEB-A828-45D1-84F9-375F62D56CC0}" srcOrd="0" destOrd="0" presId="urn:microsoft.com/office/officeart/2018/2/layout/IconVerticalSolidList"/>
    <dgm:cxn modelId="{F8607DC2-828A-46F9-A31A-9CAEBDAFA84B}" srcId="{9B0A51C8-9D8B-4DA3-97E4-A276118B5964}" destId="{59B32882-B43F-4638-9175-BAD22A4D2429}" srcOrd="0" destOrd="0" parTransId="{91DF9CCB-3A23-49CF-B033-CA6F0EDD2769}" sibTransId="{8AF63BC3-7169-4063-AC59-08A037F44A61}"/>
    <dgm:cxn modelId="{45A956E4-471D-422A-AC50-65081290B9CB}" type="presOf" srcId="{59B32882-B43F-4638-9175-BAD22A4D2429}" destId="{A28E23B6-DE53-470A-83BF-CCF3769A6E7B}" srcOrd="0" destOrd="0" presId="urn:microsoft.com/office/officeart/2018/2/layout/IconVerticalSolidList"/>
    <dgm:cxn modelId="{16A40BE8-6011-4749-8B5B-C4F4FE27118D}" type="presOf" srcId="{1AE84D40-FC8A-48C2-ABED-B4F5EDC13D6D}" destId="{FF468DCC-FBE8-475E-8BC9-863B70347DDE}" srcOrd="0" destOrd="0" presId="urn:microsoft.com/office/officeart/2018/2/layout/IconVerticalSolidList"/>
    <dgm:cxn modelId="{85E2E9E9-1E80-4D53-B701-8F89047B4289}" type="presOf" srcId="{4AE74A7A-E7C5-4F3D-B5FF-5E076042B5D2}" destId="{D95FF176-4C04-4C13-879E-64662DDEC9A1}" srcOrd="0" destOrd="0" presId="urn:microsoft.com/office/officeart/2018/2/layout/IconVerticalSolidList"/>
    <dgm:cxn modelId="{F3AC1693-CE74-461E-8C60-77E0572732A4}" type="presParOf" srcId="{6A292CEB-A828-45D1-84F9-375F62D56CC0}" destId="{C20C90E4-9ED1-45C6-9A6A-B3DCDFD04F5F}" srcOrd="0" destOrd="0" presId="urn:microsoft.com/office/officeart/2018/2/layout/IconVerticalSolidList"/>
    <dgm:cxn modelId="{DB138E5A-41C5-4FC7-8396-92B26426AAD9}" type="presParOf" srcId="{C20C90E4-9ED1-45C6-9A6A-B3DCDFD04F5F}" destId="{E395EEFF-A184-41AA-991E-8571004FA600}" srcOrd="0" destOrd="0" presId="urn:microsoft.com/office/officeart/2018/2/layout/IconVerticalSolidList"/>
    <dgm:cxn modelId="{2858EE94-49FD-4622-BC7B-0E3F1F12A894}" type="presParOf" srcId="{C20C90E4-9ED1-45C6-9A6A-B3DCDFD04F5F}" destId="{E6F51B50-B9BE-4E08-A2CF-725D163429EA}" srcOrd="1" destOrd="0" presId="urn:microsoft.com/office/officeart/2018/2/layout/IconVerticalSolidList"/>
    <dgm:cxn modelId="{1C9978EE-F736-463E-98A3-70611DF35AD1}" type="presParOf" srcId="{C20C90E4-9ED1-45C6-9A6A-B3DCDFD04F5F}" destId="{19CA65F4-A558-4EC2-9FED-E6EBA5A9DFE5}" srcOrd="2" destOrd="0" presId="urn:microsoft.com/office/officeart/2018/2/layout/IconVerticalSolidList"/>
    <dgm:cxn modelId="{3A9D0DBB-74A1-4F87-937D-D17CE1B429BF}" type="presParOf" srcId="{C20C90E4-9ED1-45C6-9A6A-B3DCDFD04F5F}" destId="{A28E23B6-DE53-470A-83BF-CCF3769A6E7B}" srcOrd="3" destOrd="0" presId="urn:microsoft.com/office/officeart/2018/2/layout/IconVerticalSolidList"/>
    <dgm:cxn modelId="{B3CAEA57-4863-49DA-ACC3-B5D2C38E4670}" type="presParOf" srcId="{6A292CEB-A828-45D1-84F9-375F62D56CC0}" destId="{EF8D8A99-6ED1-4062-AD7E-CBC581B21095}" srcOrd="1" destOrd="0" presId="urn:microsoft.com/office/officeart/2018/2/layout/IconVerticalSolidList"/>
    <dgm:cxn modelId="{B31C3F6C-C193-4F07-B49F-3B01B63098C6}" type="presParOf" srcId="{6A292CEB-A828-45D1-84F9-375F62D56CC0}" destId="{6B2A7F3F-FBED-4007-A07B-B1EFD276D280}" srcOrd="2" destOrd="0" presId="urn:microsoft.com/office/officeart/2018/2/layout/IconVerticalSolidList"/>
    <dgm:cxn modelId="{F6542FBE-DCDA-4F78-ABAE-43879586189E}" type="presParOf" srcId="{6B2A7F3F-FBED-4007-A07B-B1EFD276D280}" destId="{0890B8AD-B0A2-4348-AEFA-4069412189EF}" srcOrd="0" destOrd="0" presId="urn:microsoft.com/office/officeart/2018/2/layout/IconVerticalSolidList"/>
    <dgm:cxn modelId="{458695CC-1A2A-4C20-9AA7-A7D8259734F5}" type="presParOf" srcId="{6B2A7F3F-FBED-4007-A07B-B1EFD276D280}" destId="{D3E43A5E-5DC6-408C-BE39-F8C85C5A2C61}" srcOrd="1" destOrd="0" presId="urn:microsoft.com/office/officeart/2018/2/layout/IconVerticalSolidList"/>
    <dgm:cxn modelId="{09DA131B-01A2-4389-9719-61969E33CD96}" type="presParOf" srcId="{6B2A7F3F-FBED-4007-A07B-B1EFD276D280}" destId="{AE8AB1AE-B28A-4E2B-8876-2DA25EEF6E14}" srcOrd="2" destOrd="0" presId="urn:microsoft.com/office/officeart/2018/2/layout/IconVerticalSolidList"/>
    <dgm:cxn modelId="{AD905B05-1DB4-41A8-9C83-A91F5F599329}" type="presParOf" srcId="{6B2A7F3F-FBED-4007-A07B-B1EFD276D280}" destId="{FF468DCC-FBE8-475E-8BC9-863B70347DDE}" srcOrd="3" destOrd="0" presId="urn:microsoft.com/office/officeart/2018/2/layout/IconVerticalSolidList"/>
    <dgm:cxn modelId="{02E7DBE3-7EB2-4EE5-AEE1-3CA0AC09EFE2}" type="presParOf" srcId="{6A292CEB-A828-45D1-84F9-375F62D56CC0}" destId="{CF81B593-1DDC-4895-B6C1-699278A7FAEB}" srcOrd="3" destOrd="0" presId="urn:microsoft.com/office/officeart/2018/2/layout/IconVerticalSolidList"/>
    <dgm:cxn modelId="{FB8D6A61-6540-4F62-BE2D-976859F58AF8}" type="presParOf" srcId="{6A292CEB-A828-45D1-84F9-375F62D56CC0}" destId="{BA90EE04-74FC-493F-8B4B-863DD5730505}" srcOrd="4" destOrd="0" presId="urn:microsoft.com/office/officeart/2018/2/layout/IconVerticalSolidList"/>
    <dgm:cxn modelId="{56D7A9BE-22A5-48A3-9C86-8848D9949797}" type="presParOf" srcId="{BA90EE04-74FC-493F-8B4B-863DD5730505}" destId="{74DB2A9F-3416-4EF4-93F1-EB670C4CF026}" srcOrd="0" destOrd="0" presId="urn:microsoft.com/office/officeart/2018/2/layout/IconVerticalSolidList"/>
    <dgm:cxn modelId="{87C77983-83FC-4725-A271-F460CED607A5}" type="presParOf" srcId="{BA90EE04-74FC-493F-8B4B-863DD5730505}" destId="{9F569B3E-BCD1-47D1-96E4-64889A6C90E5}" srcOrd="1" destOrd="0" presId="urn:microsoft.com/office/officeart/2018/2/layout/IconVerticalSolidList"/>
    <dgm:cxn modelId="{A1CA679F-DB5F-4E0D-ADCB-78AB06E9FE97}" type="presParOf" srcId="{BA90EE04-74FC-493F-8B4B-863DD5730505}" destId="{24427C6E-107F-47E6-89B0-E737697BBC47}" srcOrd="2" destOrd="0" presId="urn:microsoft.com/office/officeart/2018/2/layout/IconVerticalSolidList"/>
    <dgm:cxn modelId="{655A11E3-6188-4F03-8177-864BD86B3A8F}" type="presParOf" srcId="{BA90EE04-74FC-493F-8B4B-863DD5730505}" destId="{D95FF176-4C04-4C13-879E-64662DDEC9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D0CF1-A606-4DA2-B77C-BB3E35DC05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480D0F-0AAD-4A79-9656-B6EB601E77DE}">
      <dgm:prSet/>
      <dgm:spPr/>
      <dgm:t>
        <a:bodyPr/>
        <a:lstStyle/>
        <a:p>
          <a:pPr>
            <a:defRPr cap="all"/>
          </a:pPr>
          <a:r>
            <a:rPr lang="en-US"/>
            <a:t>Sweet and simple</a:t>
          </a:r>
        </a:p>
      </dgm:t>
    </dgm:pt>
    <dgm:pt modelId="{F10A96B1-2A0D-4E4A-9C25-B30083675298}" type="parTrans" cxnId="{F451CA26-A832-4576-A7F3-1F86E34F7202}">
      <dgm:prSet/>
      <dgm:spPr/>
      <dgm:t>
        <a:bodyPr/>
        <a:lstStyle/>
        <a:p>
          <a:endParaRPr lang="en-US"/>
        </a:p>
      </dgm:t>
    </dgm:pt>
    <dgm:pt modelId="{291507F5-FFC9-41BB-88CF-8FE96E944585}" type="sibTrans" cxnId="{F451CA26-A832-4576-A7F3-1F86E34F7202}">
      <dgm:prSet/>
      <dgm:spPr/>
      <dgm:t>
        <a:bodyPr/>
        <a:lstStyle/>
        <a:p>
          <a:endParaRPr lang="en-US"/>
        </a:p>
      </dgm:t>
    </dgm:pt>
    <dgm:pt modelId="{89358442-75B4-45BB-921D-B2D387F97A2A}">
      <dgm:prSet/>
      <dgm:spPr/>
      <dgm:t>
        <a:bodyPr/>
        <a:lstStyle/>
        <a:p>
          <a:pPr>
            <a:defRPr cap="all"/>
          </a:pPr>
          <a:r>
            <a:rPr lang="en-US"/>
            <a:t>Uses assignment 2</a:t>
          </a:r>
        </a:p>
      </dgm:t>
    </dgm:pt>
    <dgm:pt modelId="{8E35E982-BC3A-415B-99B6-F71A038B261D}" type="parTrans" cxnId="{102DDC73-6C4B-4BF0-BAE4-9A87C86B2725}">
      <dgm:prSet/>
      <dgm:spPr/>
      <dgm:t>
        <a:bodyPr/>
        <a:lstStyle/>
        <a:p>
          <a:endParaRPr lang="en-US"/>
        </a:p>
      </dgm:t>
    </dgm:pt>
    <dgm:pt modelId="{7465A454-E58E-49B4-BF89-4AE73FB28F45}" type="sibTrans" cxnId="{102DDC73-6C4B-4BF0-BAE4-9A87C86B2725}">
      <dgm:prSet/>
      <dgm:spPr/>
      <dgm:t>
        <a:bodyPr/>
        <a:lstStyle/>
        <a:p>
          <a:endParaRPr lang="en-US"/>
        </a:p>
      </dgm:t>
    </dgm:pt>
    <dgm:pt modelId="{AE33E75B-17FF-4AFD-A3F1-A80E0DE4F36E}">
      <dgm:prSet/>
      <dgm:spPr/>
      <dgm:t>
        <a:bodyPr/>
        <a:lstStyle/>
        <a:p>
          <a:pPr>
            <a:defRPr cap="all"/>
          </a:pPr>
          <a:r>
            <a:rPr lang="en-US"/>
            <a:t>Nice on the eyes</a:t>
          </a:r>
        </a:p>
      </dgm:t>
    </dgm:pt>
    <dgm:pt modelId="{A71C1306-184B-463C-B833-A2DD79EC0BDA}" type="parTrans" cxnId="{F0A99B11-7BBB-49D5-A562-05A3016CCE54}">
      <dgm:prSet/>
      <dgm:spPr/>
      <dgm:t>
        <a:bodyPr/>
        <a:lstStyle/>
        <a:p>
          <a:endParaRPr lang="en-US"/>
        </a:p>
      </dgm:t>
    </dgm:pt>
    <dgm:pt modelId="{E54F1E1C-DBD8-4AC9-8C1E-88471AD19F5F}" type="sibTrans" cxnId="{F0A99B11-7BBB-49D5-A562-05A3016CCE54}">
      <dgm:prSet/>
      <dgm:spPr/>
      <dgm:t>
        <a:bodyPr/>
        <a:lstStyle/>
        <a:p>
          <a:endParaRPr lang="en-US"/>
        </a:p>
      </dgm:t>
    </dgm:pt>
    <dgm:pt modelId="{76E117BE-8DBB-4CF0-9735-3FA9556468F2}" type="pres">
      <dgm:prSet presAssocID="{538D0CF1-A606-4DA2-B77C-BB3E35DC05E0}" presName="root" presStyleCnt="0">
        <dgm:presLayoutVars>
          <dgm:dir/>
          <dgm:resizeHandles val="exact"/>
        </dgm:presLayoutVars>
      </dgm:prSet>
      <dgm:spPr/>
    </dgm:pt>
    <dgm:pt modelId="{5F7864C0-07EE-4A53-94E3-05C54F6379F2}" type="pres">
      <dgm:prSet presAssocID="{58480D0F-0AAD-4A79-9656-B6EB601E77DE}" presName="compNode" presStyleCnt="0"/>
      <dgm:spPr/>
    </dgm:pt>
    <dgm:pt modelId="{157F0E44-327D-4037-9B2A-A59D595356D9}" type="pres">
      <dgm:prSet presAssocID="{58480D0F-0AAD-4A79-9656-B6EB601E77DE}" presName="iconBgRect" presStyleLbl="bgShp" presStyleIdx="0" presStyleCnt="3"/>
      <dgm:spPr/>
    </dgm:pt>
    <dgm:pt modelId="{73B2FDDC-B352-4E7E-A2E6-3D6E99009759}" type="pres">
      <dgm:prSet presAssocID="{58480D0F-0AAD-4A79-9656-B6EB601E77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CF177C8C-32C5-484B-8662-0D946D0C3A96}" type="pres">
      <dgm:prSet presAssocID="{58480D0F-0AAD-4A79-9656-B6EB601E77DE}" presName="spaceRect" presStyleCnt="0"/>
      <dgm:spPr/>
    </dgm:pt>
    <dgm:pt modelId="{27183A02-C65D-4CDB-8D21-F3D663FB4D67}" type="pres">
      <dgm:prSet presAssocID="{58480D0F-0AAD-4A79-9656-B6EB601E77DE}" presName="textRect" presStyleLbl="revTx" presStyleIdx="0" presStyleCnt="3">
        <dgm:presLayoutVars>
          <dgm:chMax val="1"/>
          <dgm:chPref val="1"/>
        </dgm:presLayoutVars>
      </dgm:prSet>
      <dgm:spPr/>
    </dgm:pt>
    <dgm:pt modelId="{B93BF270-2E01-426D-A4C5-48852EB66E43}" type="pres">
      <dgm:prSet presAssocID="{291507F5-FFC9-41BB-88CF-8FE96E944585}" presName="sibTrans" presStyleCnt="0"/>
      <dgm:spPr/>
    </dgm:pt>
    <dgm:pt modelId="{AB506D19-501C-4513-9FD6-35E5DF5F5AE4}" type="pres">
      <dgm:prSet presAssocID="{89358442-75B4-45BB-921D-B2D387F97A2A}" presName="compNode" presStyleCnt="0"/>
      <dgm:spPr/>
    </dgm:pt>
    <dgm:pt modelId="{520F1D65-2F31-47B6-B42D-BB077E6115C2}" type="pres">
      <dgm:prSet presAssocID="{89358442-75B4-45BB-921D-B2D387F97A2A}" presName="iconBgRect" presStyleLbl="bgShp" presStyleIdx="1" presStyleCnt="3"/>
      <dgm:spPr/>
    </dgm:pt>
    <dgm:pt modelId="{2B9A61CE-B80D-4A6F-9551-8C38F65978F0}" type="pres">
      <dgm:prSet presAssocID="{89358442-75B4-45BB-921D-B2D387F97A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936D809-259D-4D25-9A58-83C4FE620A2A}" type="pres">
      <dgm:prSet presAssocID="{89358442-75B4-45BB-921D-B2D387F97A2A}" presName="spaceRect" presStyleCnt="0"/>
      <dgm:spPr/>
    </dgm:pt>
    <dgm:pt modelId="{D5A48421-DC09-4321-BEC6-D5AA2DED770B}" type="pres">
      <dgm:prSet presAssocID="{89358442-75B4-45BB-921D-B2D387F97A2A}" presName="textRect" presStyleLbl="revTx" presStyleIdx="1" presStyleCnt="3">
        <dgm:presLayoutVars>
          <dgm:chMax val="1"/>
          <dgm:chPref val="1"/>
        </dgm:presLayoutVars>
      </dgm:prSet>
      <dgm:spPr/>
    </dgm:pt>
    <dgm:pt modelId="{8AC6F20D-BA47-4198-BB21-B441DC77F7DF}" type="pres">
      <dgm:prSet presAssocID="{7465A454-E58E-49B4-BF89-4AE73FB28F45}" presName="sibTrans" presStyleCnt="0"/>
      <dgm:spPr/>
    </dgm:pt>
    <dgm:pt modelId="{7A9231B0-C53D-4DD2-9838-CD8C25222D14}" type="pres">
      <dgm:prSet presAssocID="{AE33E75B-17FF-4AFD-A3F1-A80E0DE4F36E}" presName="compNode" presStyleCnt="0"/>
      <dgm:spPr/>
    </dgm:pt>
    <dgm:pt modelId="{7A0EBDD2-5F20-4928-ABA5-2312561F1942}" type="pres">
      <dgm:prSet presAssocID="{AE33E75B-17FF-4AFD-A3F1-A80E0DE4F36E}" presName="iconBgRect" presStyleLbl="bgShp" presStyleIdx="2" presStyleCnt="3"/>
      <dgm:spPr/>
    </dgm:pt>
    <dgm:pt modelId="{7E4C1E19-B498-452C-AAA3-F18D8DE8CAE1}" type="pres">
      <dgm:prSet presAssocID="{AE33E75B-17FF-4AFD-A3F1-A80E0DE4F3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44CE90FB-22EA-4182-9BDC-646AF9CE8A30}" type="pres">
      <dgm:prSet presAssocID="{AE33E75B-17FF-4AFD-A3F1-A80E0DE4F36E}" presName="spaceRect" presStyleCnt="0"/>
      <dgm:spPr/>
    </dgm:pt>
    <dgm:pt modelId="{DF9ABC18-0BE9-4C9F-913B-53B953BE21B1}" type="pres">
      <dgm:prSet presAssocID="{AE33E75B-17FF-4AFD-A3F1-A80E0DE4F3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A99B11-7BBB-49D5-A562-05A3016CCE54}" srcId="{538D0CF1-A606-4DA2-B77C-BB3E35DC05E0}" destId="{AE33E75B-17FF-4AFD-A3F1-A80E0DE4F36E}" srcOrd="2" destOrd="0" parTransId="{A71C1306-184B-463C-B833-A2DD79EC0BDA}" sibTransId="{E54F1E1C-DBD8-4AC9-8C1E-88471AD19F5F}"/>
    <dgm:cxn modelId="{F451CA26-A832-4576-A7F3-1F86E34F7202}" srcId="{538D0CF1-A606-4DA2-B77C-BB3E35DC05E0}" destId="{58480D0F-0AAD-4A79-9656-B6EB601E77DE}" srcOrd="0" destOrd="0" parTransId="{F10A96B1-2A0D-4E4A-9C25-B30083675298}" sibTransId="{291507F5-FFC9-41BB-88CF-8FE96E944585}"/>
    <dgm:cxn modelId="{0D56A572-D7CE-41BE-B273-F90A56EE0C9B}" type="presOf" srcId="{58480D0F-0AAD-4A79-9656-B6EB601E77DE}" destId="{27183A02-C65D-4CDB-8D21-F3D663FB4D67}" srcOrd="0" destOrd="0" presId="urn:microsoft.com/office/officeart/2018/5/layout/IconCircleLabelList"/>
    <dgm:cxn modelId="{16A40273-C7FA-4828-8684-D2DC02101962}" type="presOf" srcId="{538D0CF1-A606-4DA2-B77C-BB3E35DC05E0}" destId="{76E117BE-8DBB-4CF0-9735-3FA9556468F2}" srcOrd="0" destOrd="0" presId="urn:microsoft.com/office/officeart/2018/5/layout/IconCircleLabelList"/>
    <dgm:cxn modelId="{102DDC73-6C4B-4BF0-BAE4-9A87C86B2725}" srcId="{538D0CF1-A606-4DA2-B77C-BB3E35DC05E0}" destId="{89358442-75B4-45BB-921D-B2D387F97A2A}" srcOrd="1" destOrd="0" parTransId="{8E35E982-BC3A-415B-99B6-F71A038B261D}" sibTransId="{7465A454-E58E-49B4-BF89-4AE73FB28F45}"/>
    <dgm:cxn modelId="{99EAE3AB-5A0B-4DAB-80DC-D460A86BAC3B}" type="presOf" srcId="{89358442-75B4-45BB-921D-B2D387F97A2A}" destId="{D5A48421-DC09-4321-BEC6-D5AA2DED770B}" srcOrd="0" destOrd="0" presId="urn:microsoft.com/office/officeart/2018/5/layout/IconCircleLabelList"/>
    <dgm:cxn modelId="{7B7CC7D2-3B52-4EFC-9D03-CBE9A918E46C}" type="presOf" srcId="{AE33E75B-17FF-4AFD-A3F1-A80E0DE4F36E}" destId="{DF9ABC18-0BE9-4C9F-913B-53B953BE21B1}" srcOrd="0" destOrd="0" presId="urn:microsoft.com/office/officeart/2018/5/layout/IconCircleLabelList"/>
    <dgm:cxn modelId="{D20FA048-B38D-4819-9148-E0246B46AD67}" type="presParOf" srcId="{76E117BE-8DBB-4CF0-9735-3FA9556468F2}" destId="{5F7864C0-07EE-4A53-94E3-05C54F6379F2}" srcOrd="0" destOrd="0" presId="urn:microsoft.com/office/officeart/2018/5/layout/IconCircleLabelList"/>
    <dgm:cxn modelId="{B7A51F50-34D2-463E-B2B8-DA424ABD8723}" type="presParOf" srcId="{5F7864C0-07EE-4A53-94E3-05C54F6379F2}" destId="{157F0E44-327D-4037-9B2A-A59D595356D9}" srcOrd="0" destOrd="0" presId="urn:microsoft.com/office/officeart/2018/5/layout/IconCircleLabelList"/>
    <dgm:cxn modelId="{15E7C58F-BD79-4F43-99E7-02E70AF72B45}" type="presParOf" srcId="{5F7864C0-07EE-4A53-94E3-05C54F6379F2}" destId="{73B2FDDC-B352-4E7E-A2E6-3D6E99009759}" srcOrd="1" destOrd="0" presId="urn:microsoft.com/office/officeart/2018/5/layout/IconCircleLabelList"/>
    <dgm:cxn modelId="{8E686521-7A16-4275-BE07-A19037EECF3B}" type="presParOf" srcId="{5F7864C0-07EE-4A53-94E3-05C54F6379F2}" destId="{CF177C8C-32C5-484B-8662-0D946D0C3A96}" srcOrd="2" destOrd="0" presId="urn:microsoft.com/office/officeart/2018/5/layout/IconCircleLabelList"/>
    <dgm:cxn modelId="{1EE6998D-2D28-4A04-A951-BAAAB6F8FF39}" type="presParOf" srcId="{5F7864C0-07EE-4A53-94E3-05C54F6379F2}" destId="{27183A02-C65D-4CDB-8D21-F3D663FB4D67}" srcOrd="3" destOrd="0" presId="urn:microsoft.com/office/officeart/2018/5/layout/IconCircleLabelList"/>
    <dgm:cxn modelId="{0CE7B046-8792-4403-8A4F-9505357E16D4}" type="presParOf" srcId="{76E117BE-8DBB-4CF0-9735-3FA9556468F2}" destId="{B93BF270-2E01-426D-A4C5-48852EB66E43}" srcOrd="1" destOrd="0" presId="urn:microsoft.com/office/officeart/2018/5/layout/IconCircleLabelList"/>
    <dgm:cxn modelId="{547F78F3-9637-456B-9AB2-1CEEA95706E3}" type="presParOf" srcId="{76E117BE-8DBB-4CF0-9735-3FA9556468F2}" destId="{AB506D19-501C-4513-9FD6-35E5DF5F5AE4}" srcOrd="2" destOrd="0" presId="urn:microsoft.com/office/officeart/2018/5/layout/IconCircleLabelList"/>
    <dgm:cxn modelId="{26B94F89-A53C-4220-AA90-66576F605AD7}" type="presParOf" srcId="{AB506D19-501C-4513-9FD6-35E5DF5F5AE4}" destId="{520F1D65-2F31-47B6-B42D-BB077E6115C2}" srcOrd="0" destOrd="0" presId="urn:microsoft.com/office/officeart/2018/5/layout/IconCircleLabelList"/>
    <dgm:cxn modelId="{FDFCBFF1-E5D2-44C4-9F02-D64A7A11DF5D}" type="presParOf" srcId="{AB506D19-501C-4513-9FD6-35E5DF5F5AE4}" destId="{2B9A61CE-B80D-4A6F-9551-8C38F65978F0}" srcOrd="1" destOrd="0" presId="urn:microsoft.com/office/officeart/2018/5/layout/IconCircleLabelList"/>
    <dgm:cxn modelId="{A911CFBD-3FB2-4E7D-82BE-103958D8A680}" type="presParOf" srcId="{AB506D19-501C-4513-9FD6-35E5DF5F5AE4}" destId="{E936D809-259D-4D25-9A58-83C4FE620A2A}" srcOrd="2" destOrd="0" presId="urn:microsoft.com/office/officeart/2018/5/layout/IconCircleLabelList"/>
    <dgm:cxn modelId="{7674F84E-D757-47D1-8C4B-3AC190829921}" type="presParOf" srcId="{AB506D19-501C-4513-9FD6-35E5DF5F5AE4}" destId="{D5A48421-DC09-4321-BEC6-D5AA2DED770B}" srcOrd="3" destOrd="0" presId="urn:microsoft.com/office/officeart/2018/5/layout/IconCircleLabelList"/>
    <dgm:cxn modelId="{D569C450-19CC-498C-9465-145A7A61B620}" type="presParOf" srcId="{76E117BE-8DBB-4CF0-9735-3FA9556468F2}" destId="{8AC6F20D-BA47-4198-BB21-B441DC77F7DF}" srcOrd="3" destOrd="0" presId="urn:microsoft.com/office/officeart/2018/5/layout/IconCircleLabelList"/>
    <dgm:cxn modelId="{CEFA836B-4F8C-4A9A-96C3-C93A625DBF08}" type="presParOf" srcId="{76E117BE-8DBB-4CF0-9735-3FA9556468F2}" destId="{7A9231B0-C53D-4DD2-9838-CD8C25222D14}" srcOrd="4" destOrd="0" presId="urn:microsoft.com/office/officeart/2018/5/layout/IconCircleLabelList"/>
    <dgm:cxn modelId="{1BF6E6F1-A08A-45E0-A2DE-2E6985D13729}" type="presParOf" srcId="{7A9231B0-C53D-4DD2-9838-CD8C25222D14}" destId="{7A0EBDD2-5F20-4928-ABA5-2312561F1942}" srcOrd="0" destOrd="0" presId="urn:microsoft.com/office/officeart/2018/5/layout/IconCircleLabelList"/>
    <dgm:cxn modelId="{44E39A0E-F295-491A-B3E0-B82A94071C9A}" type="presParOf" srcId="{7A9231B0-C53D-4DD2-9838-CD8C25222D14}" destId="{7E4C1E19-B498-452C-AAA3-F18D8DE8CAE1}" srcOrd="1" destOrd="0" presId="urn:microsoft.com/office/officeart/2018/5/layout/IconCircleLabelList"/>
    <dgm:cxn modelId="{DC3CDFEC-43F6-4B72-8FAB-6295B41736FB}" type="presParOf" srcId="{7A9231B0-C53D-4DD2-9838-CD8C25222D14}" destId="{44CE90FB-22EA-4182-9BDC-646AF9CE8A30}" srcOrd="2" destOrd="0" presId="urn:microsoft.com/office/officeart/2018/5/layout/IconCircleLabelList"/>
    <dgm:cxn modelId="{C648DDA1-941F-426A-83B8-6BC53CAE2EFF}" type="presParOf" srcId="{7A9231B0-C53D-4DD2-9838-CD8C25222D14}" destId="{DF9ABC18-0BE9-4C9F-913B-53B953BE21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85FCC-DBDA-490E-9231-2A7BCD1222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2161CA-009B-47D4-8B1A-1AB1CC203F2F}">
      <dgm:prSet/>
      <dgm:spPr/>
      <dgm:t>
        <a:bodyPr/>
        <a:lstStyle/>
        <a:p>
          <a:r>
            <a:rPr lang="en-US"/>
            <a:t>GRAPHIC USING THE SLOGAN “REAL PROJECTS, REAL IMPACT, REAL SKILLS”</a:t>
          </a:r>
        </a:p>
      </dgm:t>
    </dgm:pt>
    <dgm:pt modelId="{EE54701D-421F-4100-8BEC-24C3BA857A88}" type="parTrans" cxnId="{543740F6-DECB-4F2F-BA15-AB7914304123}">
      <dgm:prSet/>
      <dgm:spPr/>
      <dgm:t>
        <a:bodyPr/>
        <a:lstStyle/>
        <a:p>
          <a:endParaRPr lang="en-US"/>
        </a:p>
      </dgm:t>
    </dgm:pt>
    <dgm:pt modelId="{59455D71-502F-4566-AF02-BD32ED87CF8B}" type="sibTrans" cxnId="{543740F6-DECB-4F2F-BA15-AB7914304123}">
      <dgm:prSet/>
      <dgm:spPr/>
      <dgm:t>
        <a:bodyPr/>
        <a:lstStyle/>
        <a:p>
          <a:endParaRPr lang="en-US"/>
        </a:p>
      </dgm:t>
    </dgm:pt>
    <dgm:pt modelId="{E0EAD459-46B1-4D2B-A83E-4229C22274B8}">
      <dgm:prSet/>
      <dgm:spPr/>
      <dgm:t>
        <a:bodyPr/>
        <a:lstStyle/>
        <a:p>
          <a:r>
            <a:rPr lang="en-US"/>
            <a:t>HIDE AND SHOW CUBES WITH .PNG MESH OF SLOGAN</a:t>
          </a:r>
        </a:p>
      </dgm:t>
    </dgm:pt>
    <dgm:pt modelId="{025250B2-22B4-4FEF-8180-53CD089940C8}" type="parTrans" cxnId="{BB5E196A-4DB4-43A7-AB0A-8D65BFFFFF67}">
      <dgm:prSet/>
      <dgm:spPr/>
      <dgm:t>
        <a:bodyPr/>
        <a:lstStyle/>
        <a:p>
          <a:endParaRPr lang="en-US"/>
        </a:p>
      </dgm:t>
    </dgm:pt>
    <dgm:pt modelId="{DB772AF2-828A-4053-BA78-0DBD3DB43016}" type="sibTrans" cxnId="{BB5E196A-4DB4-43A7-AB0A-8D65BFFFFF67}">
      <dgm:prSet/>
      <dgm:spPr/>
      <dgm:t>
        <a:bodyPr/>
        <a:lstStyle/>
        <a:p>
          <a:endParaRPr lang="en-US"/>
        </a:p>
      </dgm:t>
    </dgm:pt>
    <dgm:pt modelId="{4DEBE324-21FA-4D4F-8779-195507EA61E7}" type="pres">
      <dgm:prSet presAssocID="{91885FCC-DBDA-490E-9231-2A7BCD1222AF}" presName="root" presStyleCnt="0">
        <dgm:presLayoutVars>
          <dgm:dir/>
          <dgm:resizeHandles val="exact"/>
        </dgm:presLayoutVars>
      </dgm:prSet>
      <dgm:spPr/>
    </dgm:pt>
    <dgm:pt modelId="{E6E31B1B-6770-4802-8CA2-A567FEEA1F20}" type="pres">
      <dgm:prSet presAssocID="{342161CA-009B-47D4-8B1A-1AB1CC203F2F}" presName="compNode" presStyleCnt="0"/>
      <dgm:spPr/>
    </dgm:pt>
    <dgm:pt modelId="{C0C9CF9B-D4BD-4170-8BA1-5D504CADA75F}" type="pres">
      <dgm:prSet presAssocID="{342161CA-009B-47D4-8B1A-1AB1CC203F2F}" presName="bgRect" presStyleLbl="bgShp" presStyleIdx="0" presStyleCnt="2"/>
      <dgm:spPr/>
    </dgm:pt>
    <dgm:pt modelId="{1EFF972A-90EF-4066-8B73-80DF810753A3}" type="pres">
      <dgm:prSet presAssocID="{342161CA-009B-47D4-8B1A-1AB1CC203F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D7C11B-D317-40F7-B982-484F79832DF3}" type="pres">
      <dgm:prSet presAssocID="{342161CA-009B-47D4-8B1A-1AB1CC203F2F}" presName="spaceRect" presStyleCnt="0"/>
      <dgm:spPr/>
    </dgm:pt>
    <dgm:pt modelId="{F659FF9C-BE1A-44C4-A6BC-B04906F26A5D}" type="pres">
      <dgm:prSet presAssocID="{342161CA-009B-47D4-8B1A-1AB1CC203F2F}" presName="parTx" presStyleLbl="revTx" presStyleIdx="0" presStyleCnt="2">
        <dgm:presLayoutVars>
          <dgm:chMax val="0"/>
          <dgm:chPref val="0"/>
        </dgm:presLayoutVars>
      </dgm:prSet>
      <dgm:spPr/>
    </dgm:pt>
    <dgm:pt modelId="{0AA46238-0C4F-4323-865A-B25AB8EDD386}" type="pres">
      <dgm:prSet presAssocID="{59455D71-502F-4566-AF02-BD32ED87CF8B}" presName="sibTrans" presStyleCnt="0"/>
      <dgm:spPr/>
    </dgm:pt>
    <dgm:pt modelId="{AB0C6123-7102-40A3-B603-02B0E9750A7D}" type="pres">
      <dgm:prSet presAssocID="{E0EAD459-46B1-4D2B-A83E-4229C22274B8}" presName="compNode" presStyleCnt="0"/>
      <dgm:spPr/>
    </dgm:pt>
    <dgm:pt modelId="{803126A7-AD23-4FA9-98BE-7C5EBCB846C9}" type="pres">
      <dgm:prSet presAssocID="{E0EAD459-46B1-4D2B-A83E-4229C22274B8}" presName="bgRect" presStyleLbl="bgShp" presStyleIdx="1" presStyleCnt="2"/>
      <dgm:spPr/>
    </dgm:pt>
    <dgm:pt modelId="{940EAC55-F984-436E-9755-4F8F0D94D1EB}" type="pres">
      <dgm:prSet presAssocID="{E0EAD459-46B1-4D2B-A83E-4229C22274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3CBFCB56-19B3-4C1B-A90B-7071EB11CDB0}" type="pres">
      <dgm:prSet presAssocID="{E0EAD459-46B1-4D2B-A83E-4229C22274B8}" presName="spaceRect" presStyleCnt="0"/>
      <dgm:spPr/>
    </dgm:pt>
    <dgm:pt modelId="{ED2C07C6-04CF-4F1D-ADF5-F773AA492C88}" type="pres">
      <dgm:prSet presAssocID="{E0EAD459-46B1-4D2B-A83E-4229C22274B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6B3505-8FC7-4FFD-A0EE-74AFCF8CF0C5}" type="presOf" srcId="{342161CA-009B-47D4-8B1A-1AB1CC203F2F}" destId="{F659FF9C-BE1A-44C4-A6BC-B04906F26A5D}" srcOrd="0" destOrd="0" presId="urn:microsoft.com/office/officeart/2018/2/layout/IconVerticalSolidList"/>
    <dgm:cxn modelId="{91C23263-0D0A-4782-8D8B-8D0375AACD72}" type="presOf" srcId="{91885FCC-DBDA-490E-9231-2A7BCD1222AF}" destId="{4DEBE324-21FA-4D4F-8779-195507EA61E7}" srcOrd="0" destOrd="0" presId="urn:microsoft.com/office/officeart/2018/2/layout/IconVerticalSolidList"/>
    <dgm:cxn modelId="{BB5E196A-4DB4-43A7-AB0A-8D65BFFFFF67}" srcId="{91885FCC-DBDA-490E-9231-2A7BCD1222AF}" destId="{E0EAD459-46B1-4D2B-A83E-4229C22274B8}" srcOrd="1" destOrd="0" parTransId="{025250B2-22B4-4FEF-8180-53CD089940C8}" sibTransId="{DB772AF2-828A-4053-BA78-0DBD3DB43016}"/>
    <dgm:cxn modelId="{543740F6-DECB-4F2F-BA15-AB7914304123}" srcId="{91885FCC-DBDA-490E-9231-2A7BCD1222AF}" destId="{342161CA-009B-47D4-8B1A-1AB1CC203F2F}" srcOrd="0" destOrd="0" parTransId="{EE54701D-421F-4100-8BEC-24C3BA857A88}" sibTransId="{59455D71-502F-4566-AF02-BD32ED87CF8B}"/>
    <dgm:cxn modelId="{E144F2F7-7638-4D10-98D2-2A5861871F37}" type="presOf" srcId="{E0EAD459-46B1-4D2B-A83E-4229C22274B8}" destId="{ED2C07C6-04CF-4F1D-ADF5-F773AA492C88}" srcOrd="0" destOrd="0" presId="urn:microsoft.com/office/officeart/2018/2/layout/IconVerticalSolidList"/>
    <dgm:cxn modelId="{4533C816-B137-4401-AB4E-AD42DEC066C9}" type="presParOf" srcId="{4DEBE324-21FA-4D4F-8779-195507EA61E7}" destId="{E6E31B1B-6770-4802-8CA2-A567FEEA1F20}" srcOrd="0" destOrd="0" presId="urn:microsoft.com/office/officeart/2018/2/layout/IconVerticalSolidList"/>
    <dgm:cxn modelId="{CC222E6D-ED6E-4AE1-8AA3-63E8FE674A4B}" type="presParOf" srcId="{E6E31B1B-6770-4802-8CA2-A567FEEA1F20}" destId="{C0C9CF9B-D4BD-4170-8BA1-5D504CADA75F}" srcOrd="0" destOrd="0" presId="urn:microsoft.com/office/officeart/2018/2/layout/IconVerticalSolidList"/>
    <dgm:cxn modelId="{38036ADE-40D2-4E08-9612-5D5606134BF3}" type="presParOf" srcId="{E6E31B1B-6770-4802-8CA2-A567FEEA1F20}" destId="{1EFF972A-90EF-4066-8B73-80DF810753A3}" srcOrd="1" destOrd="0" presId="urn:microsoft.com/office/officeart/2018/2/layout/IconVerticalSolidList"/>
    <dgm:cxn modelId="{989B1AC5-2802-401A-BF99-673F9BA77E20}" type="presParOf" srcId="{E6E31B1B-6770-4802-8CA2-A567FEEA1F20}" destId="{E2D7C11B-D317-40F7-B982-484F79832DF3}" srcOrd="2" destOrd="0" presId="urn:microsoft.com/office/officeart/2018/2/layout/IconVerticalSolidList"/>
    <dgm:cxn modelId="{1D18EAF7-A655-4C86-BAFC-5F443EBAD4B0}" type="presParOf" srcId="{E6E31B1B-6770-4802-8CA2-A567FEEA1F20}" destId="{F659FF9C-BE1A-44C4-A6BC-B04906F26A5D}" srcOrd="3" destOrd="0" presId="urn:microsoft.com/office/officeart/2018/2/layout/IconVerticalSolidList"/>
    <dgm:cxn modelId="{FEB2676D-4637-463D-8891-64A7E04E9755}" type="presParOf" srcId="{4DEBE324-21FA-4D4F-8779-195507EA61E7}" destId="{0AA46238-0C4F-4323-865A-B25AB8EDD386}" srcOrd="1" destOrd="0" presId="urn:microsoft.com/office/officeart/2018/2/layout/IconVerticalSolidList"/>
    <dgm:cxn modelId="{0F26F080-C8B9-4CAF-AA3F-04CB4CF1A9CF}" type="presParOf" srcId="{4DEBE324-21FA-4D4F-8779-195507EA61E7}" destId="{AB0C6123-7102-40A3-B603-02B0E9750A7D}" srcOrd="2" destOrd="0" presId="urn:microsoft.com/office/officeart/2018/2/layout/IconVerticalSolidList"/>
    <dgm:cxn modelId="{EDD34D0E-A998-4D98-A2CD-DAC36CA16C0C}" type="presParOf" srcId="{AB0C6123-7102-40A3-B603-02B0E9750A7D}" destId="{803126A7-AD23-4FA9-98BE-7C5EBCB846C9}" srcOrd="0" destOrd="0" presId="urn:microsoft.com/office/officeart/2018/2/layout/IconVerticalSolidList"/>
    <dgm:cxn modelId="{8A7487EC-1681-4EE5-9E5F-45EA830F9603}" type="presParOf" srcId="{AB0C6123-7102-40A3-B603-02B0E9750A7D}" destId="{940EAC55-F984-436E-9755-4F8F0D94D1EB}" srcOrd="1" destOrd="0" presId="urn:microsoft.com/office/officeart/2018/2/layout/IconVerticalSolidList"/>
    <dgm:cxn modelId="{54666AC8-06FC-4AF7-BE9F-DC87392943AA}" type="presParOf" srcId="{AB0C6123-7102-40A3-B603-02B0E9750A7D}" destId="{3CBFCB56-19B3-4C1B-A90B-7071EB11CDB0}" srcOrd="2" destOrd="0" presId="urn:microsoft.com/office/officeart/2018/2/layout/IconVerticalSolidList"/>
    <dgm:cxn modelId="{6428CE19-77D8-499B-959C-38CFA042908D}" type="presParOf" srcId="{AB0C6123-7102-40A3-B603-02B0E9750A7D}" destId="{ED2C07C6-04CF-4F1D-ADF5-F773AA492C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0DB7D3-EE26-4ED1-AC5D-395F1EFD33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329C76-FFCB-42A0-A47B-A7617584A3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WILL LEARN ABOUT.. THIS IS PRESENTATION 2..</a:t>
          </a:r>
        </a:p>
      </dgm:t>
    </dgm:pt>
    <dgm:pt modelId="{BBF0211A-F33A-45FA-A410-E11138760213}" type="parTrans" cxnId="{2141EC8E-F817-477B-98A0-DD2C8C3C48C3}">
      <dgm:prSet/>
      <dgm:spPr/>
      <dgm:t>
        <a:bodyPr/>
        <a:lstStyle/>
        <a:p>
          <a:endParaRPr lang="en-US"/>
        </a:p>
      </dgm:t>
    </dgm:pt>
    <dgm:pt modelId="{FC0E3330-44C0-4574-A84B-D303CD6BF3BE}" type="sibTrans" cxnId="{2141EC8E-F817-477B-98A0-DD2C8C3C48C3}">
      <dgm:prSet/>
      <dgm:spPr/>
      <dgm:t>
        <a:bodyPr/>
        <a:lstStyle/>
        <a:p>
          <a:endParaRPr lang="en-US"/>
        </a:p>
      </dgm:t>
    </dgm:pt>
    <dgm:pt modelId="{9505ACCA-255E-4344-ACC6-C402630C1B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MAYBE SILENCE IN AN MP3 FILE DETECTION</a:t>
          </a:r>
        </a:p>
      </dgm:t>
    </dgm:pt>
    <dgm:pt modelId="{47AD4E3F-A2F1-4664-B801-A1B1930456F6}" type="parTrans" cxnId="{AB14B4C2-ED6C-4D5E-9924-7E35137440BE}">
      <dgm:prSet/>
      <dgm:spPr/>
      <dgm:t>
        <a:bodyPr/>
        <a:lstStyle/>
        <a:p>
          <a:endParaRPr lang="en-US"/>
        </a:p>
      </dgm:t>
    </dgm:pt>
    <dgm:pt modelId="{321B77F8-5AD2-43FF-882C-11CAF976FCF0}" type="sibTrans" cxnId="{AB14B4C2-ED6C-4D5E-9924-7E35137440BE}">
      <dgm:prSet/>
      <dgm:spPr/>
      <dgm:t>
        <a:bodyPr/>
        <a:lstStyle/>
        <a:p>
          <a:endParaRPr lang="en-US"/>
        </a:p>
      </dgm:t>
    </dgm:pt>
    <dgm:pt modelId="{D35EA4E0-CDBC-412D-85C2-207DE7C5B2A9}" type="pres">
      <dgm:prSet presAssocID="{C70DB7D3-EE26-4ED1-AC5D-395F1EFD3328}" presName="root" presStyleCnt="0">
        <dgm:presLayoutVars>
          <dgm:dir/>
          <dgm:resizeHandles val="exact"/>
        </dgm:presLayoutVars>
      </dgm:prSet>
      <dgm:spPr/>
    </dgm:pt>
    <dgm:pt modelId="{DA0BE59B-7E69-4C7A-A8A2-3024F88EB3F3}" type="pres">
      <dgm:prSet presAssocID="{B0329C76-FFCB-42A0-A47B-A7617584A316}" presName="compNode" presStyleCnt="0"/>
      <dgm:spPr/>
    </dgm:pt>
    <dgm:pt modelId="{D030A52F-C01A-4168-9165-51D3D20450DE}" type="pres">
      <dgm:prSet presAssocID="{B0329C76-FFCB-42A0-A47B-A7617584A3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9F2FB84-3124-4F71-8C5C-0F5D5F6C60B8}" type="pres">
      <dgm:prSet presAssocID="{B0329C76-FFCB-42A0-A47B-A7617584A316}" presName="spaceRect" presStyleCnt="0"/>
      <dgm:spPr/>
    </dgm:pt>
    <dgm:pt modelId="{1C78CCD6-3531-45D8-BAAE-F64F818B0719}" type="pres">
      <dgm:prSet presAssocID="{B0329C76-FFCB-42A0-A47B-A7617584A316}" presName="textRect" presStyleLbl="revTx" presStyleIdx="0" presStyleCnt="2">
        <dgm:presLayoutVars>
          <dgm:chMax val="1"/>
          <dgm:chPref val="1"/>
        </dgm:presLayoutVars>
      </dgm:prSet>
      <dgm:spPr/>
    </dgm:pt>
    <dgm:pt modelId="{57D5C51E-9B56-453C-A570-03A94D84CCA4}" type="pres">
      <dgm:prSet presAssocID="{FC0E3330-44C0-4574-A84B-D303CD6BF3BE}" presName="sibTrans" presStyleCnt="0"/>
      <dgm:spPr/>
    </dgm:pt>
    <dgm:pt modelId="{46191CEB-F0EF-43ED-8CFD-EF0BA7316C44}" type="pres">
      <dgm:prSet presAssocID="{9505ACCA-255E-4344-ACC6-C402630C1BA5}" presName="compNode" presStyleCnt="0"/>
      <dgm:spPr/>
    </dgm:pt>
    <dgm:pt modelId="{27F92118-476F-4E34-B878-A68ECDC6D805}" type="pres">
      <dgm:prSet presAssocID="{9505ACCA-255E-4344-ACC6-C402630C1B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A6FA21F9-D585-4ADA-8C7C-FFF7A0BC7B1B}" type="pres">
      <dgm:prSet presAssocID="{9505ACCA-255E-4344-ACC6-C402630C1BA5}" presName="spaceRect" presStyleCnt="0"/>
      <dgm:spPr/>
    </dgm:pt>
    <dgm:pt modelId="{E6BCC709-34A5-4C3F-8FC5-68A9CCC251B4}" type="pres">
      <dgm:prSet presAssocID="{9505ACCA-255E-4344-ACC6-C402630C1B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49D97D-1EF3-154A-BE00-D9F8179E322D}" type="presOf" srcId="{C70DB7D3-EE26-4ED1-AC5D-395F1EFD3328}" destId="{D35EA4E0-CDBC-412D-85C2-207DE7C5B2A9}" srcOrd="0" destOrd="0" presId="urn:microsoft.com/office/officeart/2018/2/layout/IconLabelList"/>
    <dgm:cxn modelId="{2141EC8E-F817-477B-98A0-DD2C8C3C48C3}" srcId="{C70DB7D3-EE26-4ED1-AC5D-395F1EFD3328}" destId="{B0329C76-FFCB-42A0-A47B-A7617584A316}" srcOrd="0" destOrd="0" parTransId="{BBF0211A-F33A-45FA-A410-E11138760213}" sibTransId="{FC0E3330-44C0-4574-A84B-D303CD6BF3BE}"/>
    <dgm:cxn modelId="{5E04EE93-7E5E-8A4F-89FC-0663E0593C31}" type="presOf" srcId="{B0329C76-FFCB-42A0-A47B-A7617584A316}" destId="{1C78CCD6-3531-45D8-BAAE-F64F818B0719}" srcOrd="0" destOrd="0" presId="urn:microsoft.com/office/officeart/2018/2/layout/IconLabelList"/>
    <dgm:cxn modelId="{8EECA2A3-32CA-8148-B1FB-1133370031CD}" type="presOf" srcId="{9505ACCA-255E-4344-ACC6-C402630C1BA5}" destId="{E6BCC709-34A5-4C3F-8FC5-68A9CCC251B4}" srcOrd="0" destOrd="0" presId="urn:microsoft.com/office/officeart/2018/2/layout/IconLabelList"/>
    <dgm:cxn modelId="{AB14B4C2-ED6C-4D5E-9924-7E35137440BE}" srcId="{C70DB7D3-EE26-4ED1-AC5D-395F1EFD3328}" destId="{9505ACCA-255E-4344-ACC6-C402630C1BA5}" srcOrd="1" destOrd="0" parTransId="{47AD4E3F-A2F1-4664-B801-A1B1930456F6}" sibTransId="{321B77F8-5AD2-43FF-882C-11CAF976FCF0}"/>
    <dgm:cxn modelId="{33716967-7334-8A4F-868B-8B91229162F2}" type="presParOf" srcId="{D35EA4E0-CDBC-412D-85C2-207DE7C5B2A9}" destId="{DA0BE59B-7E69-4C7A-A8A2-3024F88EB3F3}" srcOrd="0" destOrd="0" presId="urn:microsoft.com/office/officeart/2018/2/layout/IconLabelList"/>
    <dgm:cxn modelId="{4785E22B-D1F0-AE46-B7BA-F0C9C5D211A4}" type="presParOf" srcId="{DA0BE59B-7E69-4C7A-A8A2-3024F88EB3F3}" destId="{D030A52F-C01A-4168-9165-51D3D20450DE}" srcOrd="0" destOrd="0" presId="urn:microsoft.com/office/officeart/2018/2/layout/IconLabelList"/>
    <dgm:cxn modelId="{10142BC9-940F-1D4F-80A8-EE1F0BD2DCEF}" type="presParOf" srcId="{DA0BE59B-7E69-4C7A-A8A2-3024F88EB3F3}" destId="{69F2FB84-3124-4F71-8C5C-0F5D5F6C60B8}" srcOrd="1" destOrd="0" presId="urn:microsoft.com/office/officeart/2018/2/layout/IconLabelList"/>
    <dgm:cxn modelId="{3A6A15B0-8BAE-8C40-BEEF-D5A4A3CF6FE0}" type="presParOf" srcId="{DA0BE59B-7E69-4C7A-A8A2-3024F88EB3F3}" destId="{1C78CCD6-3531-45D8-BAAE-F64F818B0719}" srcOrd="2" destOrd="0" presId="urn:microsoft.com/office/officeart/2018/2/layout/IconLabelList"/>
    <dgm:cxn modelId="{FD87D5C3-EDAB-A04A-8B3B-3E57459B6BD1}" type="presParOf" srcId="{D35EA4E0-CDBC-412D-85C2-207DE7C5B2A9}" destId="{57D5C51E-9B56-453C-A570-03A94D84CCA4}" srcOrd="1" destOrd="0" presId="urn:microsoft.com/office/officeart/2018/2/layout/IconLabelList"/>
    <dgm:cxn modelId="{18272164-1D8C-5942-A9B2-80BDA5D5DD15}" type="presParOf" srcId="{D35EA4E0-CDBC-412D-85C2-207DE7C5B2A9}" destId="{46191CEB-F0EF-43ED-8CFD-EF0BA7316C44}" srcOrd="2" destOrd="0" presId="urn:microsoft.com/office/officeart/2018/2/layout/IconLabelList"/>
    <dgm:cxn modelId="{78EAFE7F-F299-074B-9826-9DE23CAC3AF8}" type="presParOf" srcId="{46191CEB-F0EF-43ED-8CFD-EF0BA7316C44}" destId="{27F92118-476F-4E34-B878-A68ECDC6D805}" srcOrd="0" destOrd="0" presId="urn:microsoft.com/office/officeart/2018/2/layout/IconLabelList"/>
    <dgm:cxn modelId="{377FD7BB-AD20-FE48-A98C-3CF32D3A3489}" type="presParOf" srcId="{46191CEB-F0EF-43ED-8CFD-EF0BA7316C44}" destId="{A6FA21F9-D585-4ADA-8C7C-FFF7A0BC7B1B}" srcOrd="1" destOrd="0" presId="urn:microsoft.com/office/officeart/2018/2/layout/IconLabelList"/>
    <dgm:cxn modelId="{F728F3C6-CB00-3B4E-8869-EE20B8C99DA8}" type="presParOf" srcId="{46191CEB-F0EF-43ED-8CFD-EF0BA7316C44}" destId="{E6BCC709-34A5-4C3F-8FC5-68A9CCC251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5EEFF-A184-41AA-991E-8571004FA600}">
      <dsp:nvSpPr>
        <dsp:cNvPr id="0" name=""/>
        <dsp:cNvSpPr/>
      </dsp:nvSpPr>
      <dsp:spPr>
        <a:xfrm>
          <a:off x="0" y="454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51B50-B9BE-4E08-A2CF-725D163429EA}">
      <dsp:nvSpPr>
        <dsp:cNvPr id="0" name=""/>
        <dsp:cNvSpPr/>
      </dsp:nvSpPr>
      <dsp:spPr>
        <a:xfrm>
          <a:off x="321920" y="239899"/>
          <a:ext cx="585310" cy="58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E23B6-DE53-470A-83BF-CCF3769A6E7B}">
      <dsp:nvSpPr>
        <dsp:cNvPr id="0" name=""/>
        <dsp:cNvSpPr/>
      </dsp:nvSpPr>
      <dsp:spPr>
        <a:xfrm>
          <a:off x="1229151" y="454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MY PROJECT WILL HAVE 4 DIFFERENT PARTS</a:t>
          </a:r>
        </a:p>
      </dsp:txBody>
      <dsp:txXfrm>
        <a:off x="1229151" y="454"/>
        <a:ext cx="8829248" cy="1064200"/>
      </dsp:txXfrm>
    </dsp:sp>
    <dsp:sp modelId="{0890B8AD-B0A2-4348-AEFA-4069412189EF}">
      <dsp:nvSpPr>
        <dsp:cNvPr id="0" name=""/>
        <dsp:cNvSpPr/>
      </dsp:nvSpPr>
      <dsp:spPr>
        <a:xfrm>
          <a:off x="0" y="1330705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43A5E-5DC6-408C-BE39-F8C85C5A2C61}">
      <dsp:nvSpPr>
        <dsp:cNvPr id="0" name=""/>
        <dsp:cNvSpPr/>
      </dsp:nvSpPr>
      <dsp:spPr>
        <a:xfrm>
          <a:off x="321920" y="1570150"/>
          <a:ext cx="585310" cy="585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68DCC-FBE8-475E-8BC9-863B70347DDE}">
      <dsp:nvSpPr>
        <dsp:cNvPr id="0" name=""/>
        <dsp:cNvSpPr/>
      </dsp:nvSpPr>
      <dsp:spPr>
        <a:xfrm>
          <a:off x="1229151" y="1330705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IT’LL BE INOVATIVE</a:t>
          </a:r>
        </a:p>
      </dsp:txBody>
      <dsp:txXfrm>
        <a:off x="1229151" y="1330705"/>
        <a:ext cx="8829248" cy="1064200"/>
      </dsp:txXfrm>
    </dsp:sp>
    <dsp:sp modelId="{74DB2A9F-3416-4EF4-93F1-EB670C4CF026}">
      <dsp:nvSpPr>
        <dsp:cNvPr id="0" name=""/>
        <dsp:cNvSpPr/>
      </dsp:nvSpPr>
      <dsp:spPr>
        <a:xfrm>
          <a:off x="0" y="2660956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69B3E-BCD1-47D1-96E4-64889A6C90E5}">
      <dsp:nvSpPr>
        <dsp:cNvPr id="0" name=""/>
        <dsp:cNvSpPr/>
      </dsp:nvSpPr>
      <dsp:spPr>
        <a:xfrm>
          <a:off x="321920" y="2900401"/>
          <a:ext cx="585310" cy="585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FF176-4C04-4C13-879E-64662DDEC9A1}">
      <dsp:nvSpPr>
        <dsp:cNvPr id="0" name=""/>
        <dsp:cNvSpPr/>
      </dsp:nvSpPr>
      <dsp:spPr>
        <a:xfrm>
          <a:off x="1229151" y="2660956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LIKE SOMETHING YOU GUYS HAVE NEVER SEEN BEFORE</a:t>
          </a:r>
        </a:p>
      </dsp:txBody>
      <dsp:txXfrm>
        <a:off x="1229151" y="2660956"/>
        <a:ext cx="8829248" cy="1064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F0E44-327D-4037-9B2A-A59D595356D9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2FDDC-B352-4E7E-A2E6-3D6E99009759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83A02-C65D-4CDB-8D21-F3D663FB4D6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Sweet and simple</a:t>
          </a:r>
        </a:p>
      </dsp:txBody>
      <dsp:txXfrm>
        <a:off x="35606" y="2695306"/>
        <a:ext cx="2981250" cy="720000"/>
      </dsp:txXfrm>
    </dsp:sp>
    <dsp:sp modelId="{520F1D65-2F31-47B6-B42D-BB077E6115C2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A61CE-B80D-4A6F-9551-8C38F65978F0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8421-DC09-4321-BEC6-D5AA2DED770B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Uses assignment 2</a:t>
          </a:r>
        </a:p>
      </dsp:txBody>
      <dsp:txXfrm>
        <a:off x="3538574" y="2695306"/>
        <a:ext cx="2981250" cy="720000"/>
      </dsp:txXfrm>
    </dsp:sp>
    <dsp:sp modelId="{7A0EBDD2-5F20-4928-ABA5-2312561F1942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1E19-B498-452C-AAA3-F18D8DE8CAE1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ABC18-0BE9-4C9F-913B-53B953BE21B1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Nice on the eyes</a:t>
          </a:r>
        </a:p>
      </dsp:txBody>
      <dsp:txXfrm>
        <a:off x="7041543" y="2695306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9CF9B-D4BD-4170-8BA1-5D504CADA75F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972A-90EF-4066-8B73-80DF810753A3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9FF9C-BE1A-44C4-A6BC-B04906F26A5D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GRAPHIC USING THE SLOGAN “REAL PROJECTS, REAL IMPACT, REAL SKILLS”</a:t>
          </a:r>
        </a:p>
      </dsp:txBody>
      <dsp:txXfrm>
        <a:off x="1812443" y="849991"/>
        <a:ext cx="4093737" cy="1569215"/>
      </dsp:txXfrm>
    </dsp:sp>
    <dsp:sp modelId="{803126A7-AD23-4FA9-98BE-7C5EBCB846C9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EAC55-F984-436E-9755-4F8F0D94D1EB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C07C6-04CF-4F1D-ADF5-F773AA492C88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HIDE AND SHOW CUBES WITH .PNG MESH OF SLOGAN</a:t>
          </a:r>
        </a:p>
      </dsp:txBody>
      <dsp:txXfrm>
        <a:off x="1812443" y="2811510"/>
        <a:ext cx="4093737" cy="1569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0A52F-C01A-4168-9165-51D3D20450DE}">
      <dsp:nvSpPr>
        <dsp:cNvPr id="0" name=""/>
        <dsp:cNvSpPr/>
      </dsp:nvSpPr>
      <dsp:spPr>
        <a:xfrm>
          <a:off x="1519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8CCD6-3531-45D8-BAAE-F64F818B0719}">
      <dsp:nvSpPr>
        <dsp:cNvPr id="0" name=""/>
        <dsp:cNvSpPr/>
      </dsp:nvSpPr>
      <dsp:spPr>
        <a:xfrm>
          <a:off x="331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WILL LEARN ABOUT.. THIS IS PRESENTATION 2..</a:t>
          </a:r>
        </a:p>
      </dsp:txBody>
      <dsp:txXfrm>
        <a:off x="331199" y="2709912"/>
        <a:ext cx="4320000" cy="720000"/>
      </dsp:txXfrm>
    </dsp:sp>
    <dsp:sp modelId="{27F92118-476F-4E34-B878-A68ECDC6D805}">
      <dsp:nvSpPr>
        <dsp:cNvPr id="0" name=""/>
        <dsp:cNvSpPr/>
      </dsp:nvSpPr>
      <dsp:spPr>
        <a:xfrm>
          <a:off x="6595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CC709-34A5-4C3F-8FC5-68A9CCC251B4}">
      <dsp:nvSpPr>
        <dsp:cNvPr id="0" name=""/>
        <dsp:cNvSpPr/>
      </dsp:nvSpPr>
      <dsp:spPr>
        <a:xfrm>
          <a:off x="5407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MAYBE SILENCE IN AN MP3 FILE DETECTION</a:t>
          </a:r>
        </a:p>
      </dsp:txBody>
      <dsp:txXfrm>
        <a:off x="5407199" y="27099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29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6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4/06/accountability-to-whom-finger-pointing.html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3ac0d3.github.io/cs460student/Fin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6F282-4D5A-3D4B-A7B5-0E82C1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300" cap="all" spc="-100">
                <a:solidFill>
                  <a:schemeClr val="tx1"/>
                </a:solidFill>
              </a:rPr>
              <a:t>CS 410 INTRODUCTION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1F0B-F342-D345-B939-BA57B83A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spc="80">
                <a:solidFill>
                  <a:schemeClr val="tx1">
                    <a:lumMod val="95000"/>
                    <a:lumOff val="5000"/>
                  </a:schemeClr>
                </a:solidFill>
              </a:rPr>
              <a:t>BY 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nline Media 3" descr="bensound-thelounge">
            <a:hlinkClick r:id="" action="ppaction://media"/>
            <a:extLst>
              <a:ext uri="{FF2B5EF4-FFF2-40B4-BE49-F238E27FC236}">
                <a16:creationId xmlns:a16="http://schemas.microsoft.com/office/drawing/2014/main" id="{458676A6-27E4-8043-B9E2-852D00880E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88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9E45-B038-8D41-ACCE-FB8514FA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C69A3-D530-445A-B134-98D2270CE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01735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52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D4AC-5423-9A44-88DF-B8A7878F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1. GO UMASS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43194A-22D0-4D7A-8908-BA6ADD282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9842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04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722BB-4CAD-FE48-8204-BF4DAA4D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2. KEEPING IT REAL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1BCB0-DD73-4FDC-87CE-61E2BBA04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1235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95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DB86B-A958-B943-9854-405ABAA1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50685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600" cap="all" spc="-100"/>
              <a:t>3.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6327-CF63-164D-88C2-F6C04DD7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633" y="4708186"/>
            <a:ext cx="5068567" cy="7970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>
                <a:solidFill>
                  <a:schemeClr val="tx1">
                    <a:lumMod val="95000"/>
                    <a:lumOff val="5000"/>
                  </a:schemeClr>
                </a:solidFill>
              </a:rPr>
              <a:t>ROBOT POINTING TO “CS410 SOFTWARE ENGINEERING”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6F1A21-E97A-784E-9CC7-5B3663FE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8564306" y="1047429"/>
            <a:ext cx="2628054" cy="1813357"/>
          </a:xfrm>
          <a:prstGeom prst="rect">
            <a:avLst/>
          </a:prstGeom>
        </p:spPr>
      </p:pic>
      <p:pic>
        <p:nvPicPr>
          <p:cNvPr id="16" name="Graphic 15" descr="Robot">
            <a:extLst>
              <a:ext uri="{FF2B5EF4-FFF2-40B4-BE49-F238E27FC236}">
                <a16:creationId xmlns:a16="http://schemas.microsoft.com/office/drawing/2014/main" id="{DD275BCD-6CB4-4DD5-9F50-A239FDCC4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5433" y="3589867"/>
            <a:ext cx="2624328" cy="2624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2F8E3-50E0-F547-A4EC-DAA6F9E85C29}"/>
              </a:ext>
            </a:extLst>
          </p:cNvPr>
          <p:cNvSpPr txBox="1"/>
          <p:nvPr/>
        </p:nvSpPr>
        <p:spPr>
          <a:xfrm>
            <a:off x="9727863" y="6657945"/>
            <a:ext cx="246413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justintarte.com/2014/06/accountability-to-whom-finger-point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2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A610-5BE8-D245-955B-4FDD6BA1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TODAY…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DA977-81EC-469C-A965-FAF8D2F38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808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0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178C3-C94F-D541-B89E-7FEE9D8B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946DBA6-25A0-43C9-9B3E-FDEE1D3E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88DF42-8E36-7D4F-9B8B-751092261C0A}"/>
              </a:ext>
            </a:extLst>
          </p:cNvPr>
          <p:cNvSpPr/>
          <p:nvPr/>
        </p:nvSpPr>
        <p:spPr>
          <a:xfrm>
            <a:off x="3551503" y="5207991"/>
            <a:ext cx="508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https://s3ac0d3.github.io/cs460student/Final/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58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3E8E2"/>
      </a:lt2>
      <a:accent1>
        <a:srgbClr val="CB7CE1"/>
      </a:accent1>
      <a:accent2>
        <a:srgbClr val="8D5FDA"/>
      </a:accent2>
      <a:accent3>
        <a:srgbClr val="7C80E1"/>
      </a:accent3>
      <a:accent4>
        <a:srgbClr val="5F97DA"/>
      </a:accent4>
      <a:accent5>
        <a:srgbClr val="4EB2C0"/>
      </a:accent5>
      <a:accent6>
        <a:srgbClr val="4FB697"/>
      </a:accent6>
      <a:hlink>
        <a:srgbClr val="628F57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125</Words>
  <Application>Microsoft Macintosh PowerPoint</Application>
  <PresentationFormat>Widescreen</PresentationFormat>
  <Paragraphs>21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CS 410 INTRODUCTION PROJECT</vt:lpstr>
      <vt:lpstr>OVERVIEW</vt:lpstr>
      <vt:lpstr>1. GO UMASS</vt:lpstr>
      <vt:lpstr>2. KEEPING IT REAL</vt:lpstr>
      <vt:lpstr>3. SOFTWARE ENGINEERING</vt:lpstr>
      <vt:lpstr>4. TODAY…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410 INTRODUCTION PROJECT</dc:title>
  <dc:creator>Werner D OrdonezSalguero</dc:creator>
  <cp:lastModifiedBy>Werner D OrdonezSalguero</cp:lastModifiedBy>
  <cp:revision>1</cp:revision>
  <dcterms:created xsi:type="dcterms:W3CDTF">2019-12-13T18:46:39Z</dcterms:created>
  <dcterms:modified xsi:type="dcterms:W3CDTF">2019-12-13T18:49:45Z</dcterms:modified>
</cp:coreProperties>
</file>