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4925"/>
  </p:normalViewPr>
  <p:slideViewPr>
    <p:cSldViewPr snapToGrid="0" snapToObjects="1">
      <p:cViewPr varScale="1">
        <p:scale>
          <a:sx n="61" d="100"/>
          <a:sy n="61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34E-38CF-EE4B-886D-623B3A8A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2479"/>
            <a:ext cx="9906000" cy="147304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00B050"/>
                </a:solidFill>
              </a:rPr>
              <a:t>Money</a:t>
            </a:r>
          </a:p>
        </p:txBody>
      </p:sp>
      <p:pic>
        <p:nvPicPr>
          <p:cNvPr id="5" name="Online Media 4" descr="bensound-slowmotion.mp3">
            <a:hlinkClick r:id="" action="ppaction://media"/>
            <a:extLst>
              <a:ext uri="{FF2B5EF4-FFF2-40B4-BE49-F238E27FC236}">
                <a16:creationId xmlns:a16="http://schemas.microsoft.com/office/drawing/2014/main" id="{904D7216-8C91-BE4F-9644-D48112C829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42600" y="52171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5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34E-38CF-EE4B-886D-623B3A8A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2479"/>
            <a:ext cx="9906000" cy="147304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21455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34E-38CF-EE4B-886D-623B3A8A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2479"/>
            <a:ext cx="9906000" cy="147304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FFFF00"/>
                </a:solidFill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71568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34E-38CF-EE4B-886D-623B3A8A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2479"/>
            <a:ext cx="9906000" cy="1473042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This is cs 410</a:t>
            </a:r>
          </a:p>
        </p:txBody>
      </p:sp>
    </p:spTree>
    <p:extLst>
      <p:ext uri="{BB962C8B-B14F-4D97-AF65-F5344CB8AC3E}">
        <p14:creationId xmlns:p14="http://schemas.microsoft.com/office/powerpoint/2010/main" val="54610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34E-38CF-EE4B-886D-623B3A8A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45430"/>
            <a:ext cx="9906000" cy="116714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27543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</TotalTime>
  <Words>11</Words>
  <Application>Microsoft Macintosh PowerPoint</Application>
  <PresentationFormat>Widescreen</PresentationFormat>
  <Paragraphs>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Money</vt:lpstr>
      <vt:lpstr>power</vt:lpstr>
      <vt:lpstr>success</vt:lpstr>
      <vt:lpstr>This is cs 410</vt:lpstr>
      <vt:lpstr>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</dc:title>
  <dc:creator>Werner D OrdonezSalguero</dc:creator>
  <cp:lastModifiedBy>Werner D OrdonezSalguero</cp:lastModifiedBy>
  <cp:revision>3</cp:revision>
  <dcterms:created xsi:type="dcterms:W3CDTF">2019-12-04T02:15:48Z</dcterms:created>
  <dcterms:modified xsi:type="dcterms:W3CDTF">2019-12-04T02:49:29Z</dcterms:modified>
</cp:coreProperties>
</file>