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63" r:id="rId6"/>
    <p:sldId id="259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CB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>
        <p:scale>
          <a:sx n="93" d="100"/>
          <a:sy n="93" d="100"/>
        </p:scale>
        <p:origin x="9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B93A7-4E6C-4C01-B068-AC1AC49887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D27711-3749-47B0-A5C8-441E591C8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AAAEC-F6B3-4D5D-9544-4F774EE04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2E8CD-3431-4CF9-9699-1BC1025748DC}" type="datetimeFigureOut">
              <a:rPr lang="en-US" smtClean="0"/>
              <a:t>12/21/2020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E9263-36D0-4322-AACE-C1E747DBF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48883-97E3-46E2-B49B-13F8E336C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F309-8FD9-4932-A733-13117B56BC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266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FEB96-B77E-4661-8D42-D6687078C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3B5992-8A75-4807-92AC-D93AFA67E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CBEDF-5C39-4756-B106-00EC38F35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2E8CD-3431-4CF9-9699-1BC1025748DC}" type="datetimeFigureOut">
              <a:rPr lang="en-US" smtClean="0"/>
              <a:t>12/21/2020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9C04D-F741-456D-A83D-3DB9C4610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25B73-9EF2-4A91-BFF1-91A16E7AA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F309-8FD9-4932-A733-13117B56BC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155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98DDD1-173A-4ADD-B924-4E4D4AA5DF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F897A8-661C-4E28-9395-9384242B6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7C7AC-23BE-46AD-9120-B1A9C7B8D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2E8CD-3431-4CF9-9699-1BC1025748DC}" type="datetimeFigureOut">
              <a:rPr lang="en-US" smtClean="0"/>
              <a:t>12/21/2020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53891-202E-45EA-853C-DAB985AFA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C2202-4A34-4993-BF58-D56F2FDD2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F309-8FD9-4932-A733-13117B56BC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438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02999-6E6C-409B-A6B6-2059C28BF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5BB02-2F9A-4D0C-9A92-FB7711F66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5D0BC-7D7B-4F5E-B910-0D696FFA4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2E8CD-3431-4CF9-9699-1BC1025748DC}" type="datetimeFigureOut">
              <a:rPr lang="en-US" smtClean="0"/>
              <a:t>12/21/2020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EE2F5-A43E-4D7B-9AF4-780E6F118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D2492-3D6F-433B-9CDE-B029203A4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F309-8FD9-4932-A733-13117B56BC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193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B4306-64E3-4176-AB53-96511F2F9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7E400-83DE-4F85-A3C5-D6D105791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A4B06-C862-4AD1-BED2-A137813C4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2E8CD-3431-4CF9-9699-1BC1025748DC}" type="datetimeFigureOut">
              <a:rPr lang="en-US" smtClean="0"/>
              <a:t>12/21/2020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B76EF-033B-472C-BB17-C87D19CF4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5D7B5-AA48-4BC5-A384-007AF00D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F309-8FD9-4932-A733-13117B56BC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775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A129A-8E92-4422-A03C-78A39A09E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8977B-DF57-4B23-8756-83FE2142BF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7D5AA8-6D07-4F68-8F8F-A1831B984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130B8-A7C6-4097-BB91-7308F1A65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2E8CD-3431-4CF9-9699-1BC1025748DC}" type="datetimeFigureOut">
              <a:rPr lang="en-US" smtClean="0"/>
              <a:t>12/21/2020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7E50A1-5D03-45DE-9635-BDAABDAD8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C8644-39A5-4CCC-8227-896EFB17C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F309-8FD9-4932-A733-13117B56BC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331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9454B-8248-4E27-9290-DB1BD27BC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FC8A5-9534-4779-B655-579F92327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2E9DA-F402-4990-A0A3-E68DC2019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8F9449-2887-4B6B-BB93-105AB9DDD0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D439C0-7DF5-4E68-A27F-945BFBDDE3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7EB5C1-4197-46FE-83C6-D30DBEEB2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2E8CD-3431-4CF9-9699-1BC1025748DC}" type="datetimeFigureOut">
              <a:rPr lang="en-US" smtClean="0"/>
              <a:t>12/21/2020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607A94-2111-45FF-9D1C-AFF4CF9E3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30F45D-E9E4-451A-9FB3-F2D984D94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F309-8FD9-4932-A733-13117B56BC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35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E6C85-AF63-4E7C-A8F1-7B8EBE0BD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8412CB-EF14-423D-AC5D-2A5496408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2E8CD-3431-4CF9-9699-1BC1025748DC}" type="datetimeFigureOut">
              <a:rPr lang="en-US" smtClean="0"/>
              <a:t>12/21/2020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BCBD7C-692B-4FFA-BD61-C6BFC4E28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70C5C-007B-4BE1-9491-68C14B18D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F309-8FD9-4932-A733-13117B56BC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11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218193-23AE-4DD8-A489-088C4E207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2E8CD-3431-4CF9-9699-1BC1025748DC}" type="datetimeFigureOut">
              <a:rPr lang="en-US" smtClean="0"/>
              <a:t>12/21/2020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208CD9-6872-4B6C-89D6-19F4D2C41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E087B4-F974-4449-ADDC-6CDF1305C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F309-8FD9-4932-A733-13117B56BC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442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8831-7A90-486A-8D96-A3CD2993D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45366-4FD2-44ED-9A4E-5F6AD92FC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D05BB4-1ADC-4B64-AA83-F5C0B4F2E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4C2AB-C839-4F4E-842D-45E444101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2E8CD-3431-4CF9-9699-1BC1025748DC}" type="datetimeFigureOut">
              <a:rPr lang="en-US" smtClean="0"/>
              <a:t>12/21/2020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65EA6-25EC-4BCD-8744-0B58A9116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23BF8A-5308-4392-B678-105453911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F309-8FD9-4932-A733-13117B56BC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12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4CC0D-9DB2-4D7E-B185-AB2958A64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90226E-30FF-4622-82BB-5094FF3F71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48A544-0F40-4A52-A72D-A478930AA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8B83DD-6628-4B91-9892-812C8EE9D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2E8CD-3431-4CF9-9699-1BC1025748DC}" type="datetimeFigureOut">
              <a:rPr lang="en-US" smtClean="0"/>
              <a:t>12/21/2020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48038-0B99-4B3A-9A4E-B0275F9E4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13972-7C5E-4E44-9E57-C28AA7BAE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F309-8FD9-4932-A733-13117B56BC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098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FEC96B-66A2-41DE-B34B-C99413A5C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CFB47-9C22-4001-82DF-D1A7C1B49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AD448-C92F-45AF-B1C3-B95711619C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2E8CD-3431-4CF9-9699-1BC1025748DC}" type="datetimeFigureOut">
              <a:rPr lang="en-US" smtClean="0"/>
              <a:t>12/21/2020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32324-5C0D-471F-ADAE-0E06FB43A5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D11B8-A384-4618-B9EE-597A3EBF93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9F309-8FD9-4932-A733-13117B56BC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808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24C07F-F0B0-42D9-BE16-1EE174A95743}"/>
              </a:ext>
            </a:extLst>
          </p:cNvPr>
          <p:cNvSpPr txBox="1"/>
          <p:nvPr/>
        </p:nvSpPr>
        <p:spPr>
          <a:xfrm>
            <a:off x="0" y="58846"/>
            <a:ext cx="12192000" cy="6740307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br>
              <a:rPr lang="en-US" sz="4800" b="1" dirty="0">
                <a:solidFill>
                  <a:srgbClr val="E9CBF9"/>
                </a:solidFill>
                <a:latin typeface="Bahnschrift SemiBold" panose="020B0502040204020203" pitchFamily="34" charset="0"/>
              </a:rPr>
            </a:br>
            <a:r>
              <a:rPr lang="en-US" sz="4800" b="1" dirty="0">
                <a:solidFill>
                  <a:srgbClr val="E9CBF9"/>
                </a:solidFill>
                <a:latin typeface="Bahnschrift SemiBold" panose="020B0502040204020203" pitchFamily="34" charset="0"/>
              </a:rPr>
              <a:t>	Masjid an-Nabawi</a:t>
            </a:r>
            <a:br>
              <a:rPr lang="en-US" sz="4800" b="1" dirty="0">
                <a:solidFill>
                  <a:srgbClr val="E9CBF9"/>
                </a:solidFill>
                <a:latin typeface="Bahnschrift SemiBold" panose="020B0502040204020203" pitchFamily="34" charset="0"/>
              </a:rPr>
            </a:br>
            <a:endParaRPr lang="en-US" sz="4800" b="1" dirty="0">
              <a:solidFill>
                <a:srgbClr val="E9CBF9"/>
              </a:solidFill>
              <a:latin typeface="Bahnschrift SemiBold" panose="020B0502040204020203" pitchFamily="34" charset="0"/>
            </a:endParaRPr>
          </a:p>
          <a:p>
            <a:r>
              <a:rPr lang="en-US" sz="4800" b="1" dirty="0">
                <a:solidFill>
                  <a:srgbClr val="E9CBF9"/>
                </a:solidFill>
                <a:latin typeface="Bahnschrift SemiBold" panose="020B0502040204020203" pitchFamily="34" charset="0"/>
              </a:rPr>
              <a:t>	The Prophet’s Mosque</a:t>
            </a:r>
            <a:br>
              <a:rPr lang="en-US" sz="4800" b="1" dirty="0">
                <a:solidFill>
                  <a:srgbClr val="E9CBF9"/>
                </a:solidFill>
                <a:latin typeface="Bahnschrift SemiBold" panose="020B0502040204020203" pitchFamily="34" charset="0"/>
              </a:rPr>
            </a:br>
            <a:endParaRPr lang="en-US" sz="4800" b="1" dirty="0">
              <a:solidFill>
                <a:srgbClr val="E9CBF9"/>
              </a:solidFill>
              <a:latin typeface="Bahnschrift SemiBold" panose="020B0502040204020203" pitchFamily="34" charset="0"/>
            </a:endParaRPr>
          </a:p>
          <a:p>
            <a:r>
              <a:rPr lang="en-US" sz="4800" b="1" dirty="0">
                <a:solidFill>
                  <a:srgbClr val="E9CBF9"/>
                </a:solidFill>
                <a:latin typeface="Bahnschrift SemiBold" panose="020B0502040204020203" pitchFamily="34" charset="0"/>
              </a:rPr>
              <a:t>	Madinah, Saudi Arabia</a:t>
            </a:r>
            <a:br>
              <a:rPr lang="en-US" sz="4800" b="1" dirty="0">
                <a:solidFill>
                  <a:srgbClr val="E9CBF9"/>
                </a:solidFill>
                <a:latin typeface="Bahnschrift SemiBold" panose="020B0502040204020203" pitchFamily="34" charset="0"/>
              </a:rPr>
            </a:br>
            <a:endParaRPr lang="en-US" sz="4800" b="1" dirty="0">
              <a:solidFill>
                <a:srgbClr val="E9CBF9"/>
              </a:solidFill>
              <a:latin typeface="Bahnschrift SemiBold" panose="020B0502040204020203" pitchFamily="34" charset="0"/>
            </a:endParaRPr>
          </a:p>
          <a:p>
            <a:r>
              <a:rPr lang="en-US" sz="4800" b="1" dirty="0">
                <a:solidFill>
                  <a:srgbClr val="E9CBF9"/>
                </a:solidFill>
                <a:latin typeface="Bahnschrift SemiBold" panose="020B0502040204020203" pitchFamily="34" charset="0"/>
              </a:rPr>
              <a:t>	Established 622 CE (1 AH)</a:t>
            </a:r>
            <a:br>
              <a:rPr lang="en-US" sz="4800" b="1" dirty="0">
                <a:solidFill>
                  <a:srgbClr val="E9CBF9"/>
                </a:solidFill>
                <a:latin typeface="Bahnschrift SemiBold" panose="020B0502040204020203" pitchFamily="34" charset="0"/>
              </a:rPr>
            </a:br>
            <a:endParaRPr lang="en-US" sz="4800" b="1" dirty="0">
              <a:solidFill>
                <a:srgbClr val="E9CBF9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227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24C07F-F0B0-42D9-BE16-1EE174A95743}"/>
              </a:ext>
            </a:extLst>
          </p:cNvPr>
          <p:cNvSpPr txBox="1"/>
          <p:nvPr/>
        </p:nvSpPr>
        <p:spPr>
          <a:xfrm>
            <a:off x="0" y="58846"/>
            <a:ext cx="12192000" cy="550920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endParaRPr lang="en-US" sz="4400" b="1" dirty="0">
              <a:solidFill>
                <a:srgbClr val="E9CBF9"/>
              </a:solidFill>
              <a:latin typeface="Bahnschrift SemiBold" panose="020B0502040204020203" pitchFamily="34" charset="0"/>
            </a:endParaRPr>
          </a:p>
          <a:p>
            <a:endParaRPr lang="en-US" sz="4400" b="1" dirty="0">
              <a:solidFill>
                <a:srgbClr val="E9CBF9"/>
              </a:solidFill>
              <a:latin typeface="Bahnschrift SemiBold" panose="020B0502040204020203" pitchFamily="34" charset="0"/>
            </a:endParaRPr>
          </a:p>
          <a:p>
            <a:r>
              <a:rPr lang="en-US" sz="4400" b="1" dirty="0">
                <a:solidFill>
                  <a:srgbClr val="E9CBF9"/>
                </a:solidFill>
                <a:latin typeface="Bahnschrift SemiBold" panose="020B0502040204020203" pitchFamily="34" charset="0"/>
              </a:rPr>
              <a:t>	Dome of the Rock</a:t>
            </a:r>
          </a:p>
          <a:p>
            <a:r>
              <a:rPr lang="en-US" sz="4400" b="1" dirty="0">
                <a:solidFill>
                  <a:srgbClr val="E9CBF9"/>
                </a:solidFill>
                <a:latin typeface="Bahnschrift SemiBold" panose="020B0502040204020203" pitchFamily="34" charset="0"/>
              </a:rPr>
              <a:t>	</a:t>
            </a:r>
          </a:p>
          <a:p>
            <a:r>
              <a:rPr lang="en-US" sz="4400" b="1" dirty="0">
                <a:solidFill>
                  <a:srgbClr val="E9CBF9"/>
                </a:solidFill>
                <a:latin typeface="Bahnschrift SemiBold" panose="020B0502040204020203" pitchFamily="34" charset="0"/>
              </a:rPr>
              <a:t>	Jerusalem, Palestine</a:t>
            </a:r>
          </a:p>
          <a:p>
            <a:endParaRPr lang="en-US" sz="4400" b="1" dirty="0">
              <a:solidFill>
                <a:srgbClr val="E9CBF9"/>
              </a:solidFill>
              <a:latin typeface="Bahnschrift SemiBold" panose="020B0502040204020203" pitchFamily="34" charset="0"/>
            </a:endParaRPr>
          </a:p>
          <a:p>
            <a:r>
              <a:rPr lang="en-US" sz="4400" b="1" dirty="0">
                <a:solidFill>
                  <a:srgbClr val="E9CBF9"/>
                </a:solidFill>
                <a:latin typeface="Bahnschrift SemiBold" panose="020B0502040204020203" pitchFamily="34" charset="0"/>
              </a:rPr>
              <a:t>	Established 692 CE (73 AH)</a:t>
            </a:r>
            <a:br>
              <a:rPr lang="en-US" sz="4400" b="1" dirty="0">
                <a:solidFill>
                  <a:srgbClr val="E9CBF9"/>
                </a:solidFill>
                <a:latin typeface="Bahnschrift SemiBold" panose="020B0502040204020203" pitchFamily="34" charset="0"/>
              </a:rPr>
            </a:br>
            <a:endParaRPr lang="en-US" sz="4400" b="1" dirty="0">
              <a:solidFill>
                <a:srgbClr val="E9CBF9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31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24C07F-F0B0-42D9-BE16-1EE174A95743}"/>
              </a:ext>
            </a:extLst>
          </p:cNvPr>
          <p:cNvSpPr txBox="1"/>
          <p:nvPr/>
        </p:nvSpPr>
        <p:spPr>
          <a:xfrm>
            <a:off x="0" y="58846"/>
            <a:ext cx="12192000" cy="550920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endParaRPr lang="en-US" sz="4400" b="1" dirty="0">
              <a:solidFill>
                <a:srgbClr val="E9CBF9"/>
              </a:solidFill>
              <a:latin typeface="Bahnschrift SemiBold" panose="020B0502040204020203" pitchFamily="34" charset="0"/>
            </a:endParaRPr>
          </a:p>
          <a:p>
            <a:endParaRPr lang="en-US" sz="4400" b="1" dirty="0">
              <a:solidFill>
                <a:srgbClr val="E9CBF9"/>
              </a:solidFill>
              <a:latin typeface="Bahnschrift SemiBold" panose="020B0502040204020203" pitchFamily="34" charset="0"/>
            </a:endParaRPr>
          </a:p>
          <a:p>
            <a:r>
              <a:rPr lang="en-US" sz="4400" b="1" dirty="0">
                <a:solidFill>
                  <a:srgbClr val="E9CBF9"/>
                </a:solidFill>
                <a:latin typeface="Bahnschrift SemiBold" panose="020B0502040204020203" pitchFamily="34" charset="0"/>
              </a:rPr>
              <a:t>	Al-Rifa’i Mosque</a:t>
            </a:r>
          </a:p>
          <a:p>
            <a:r>
              <a:rPr lang="en-US" sz="4400" b="1" dirty="0">
                <a:solidFill>
                  <a:srgbClr val="E9CBF9"/>
                </a:solidFill>
                <a:latin typeface="Bahnschrift SemiBold" panose="020B0502040204020203" pitchFamily="34" charset="0"/>
              </a:rPr>
              <a:t>	</a:t>
            </a:r>
          </a:p>
          <a:p>
            <a:r>
              <a:rPr lang="en-US" sz="4400" b="1" dirty="0">
                <a:solidFill>
                  <a:srgbClr val="E9CBF9"/>
                </a:solidFill>
                <a:latin typeface="Bahnschrift SemiBold" panose="020B0502040204020203" pitchFamily="34" charset="0"/>
              </a:rPr>
              <a:t>	Cairo, Egypt</a:t>
            </a:r>
          </a:p>
          <a:p>
            <a:endParaRPr lang="en-US" sz="4400" b="1" dirty="0">
              <a:solidFill>
                <a:srgbClr val="E9CBF9"/>
              </a:solidFill>
              <a:latin typeface="Bahnschrift SemiBold" panose="020B0502040204020203" pitchFamily="34" charset="0"/>
            </a:endParaRPr>
          </a:p>
          <a:p>
            <a:r>
              <a:rPr lang="en-US" sz="4400" b="1" dirty="0">
                <a:solidFill>
                  <a:srgbClr val="E9CBF9"/>
                </a:solidFill>
                <a:latin typeface="Bahnschrift SemiBold" panose="020B0502040204020203" pitchFamily="34" charset="0"/>
              </a:rPr>
              <a:t>	Established 1361 CE (763 AH)</a:t>
            </a:r>
            <a:br>
              <a:rPr lang="en-US" sz="4400" b="1" dirty="0">
                <a:solidFill>
                  <a:srgbClr val="E9CBF9"/>
                </a:solidFill>
                <a:latin typeface="Bahnschrift SemiBold" panose="020B0502040204020203" pitchFamily="34" charset="0"/>
              </a:rPr>
            </a:br>
            <a:endParaRPr lang="en-US" sz="4400" b="1" dirty="0">
              <a:solidFill>
                <a:srgbClr val="E9CBF9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847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24C07F-F0B0-42D9-BE16-1EE174A95743}"/>
              </a:ext>
            </a:extLst>
          </p:cNvPr>
          <p:cNvSpPr txBox="1"/>
          <p:nvPr/>
        </p:nvSpPr>
        <p:spPr>
          <a:xfrm>
            <a:off x="0" y="58846"/>
            <a:ext cx="12192000" cy="6001643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endParaRPr lang="en-US" sz="4800" b="1" dirty="0">
              <a:solidFill>
                <a:srgbClr val="E9CBF9"/>
              </a:solidFill>
              <a:latin typeface="Bahnschrift SemiBold" panose="020B0502040204020203" pitchFamily="34" charset="0"/>
            </a:endParaRPr>
          </a:p>
          <a:p>
            <a:br>
              <a:rPr lang="en-US" sz="4800" b="1" dirty="0">
                <a:solidFill>
                  <a:srgbClr val="E9CBF9"/>
                </a:solidFill>
                <a:latin typeface="Bahnschrift SemiBold" panose="020B0502040204020203" pitchFamily="34" charset="0"/>
              </a:rPr>
            </a:br>
            <a:r>
              <a:rPr lang="en-US" sz="4800" b="1" dirty="0">
                <a:solidFill>
                  <a:srgbClr val="E9CBF9"/>
                </a:solidFill>
                <a:latin typeface="Bahnschrift SemiBold" panose="020B0502040204020203" pitchFamily="34" charset="0"/>
              </a:rPr>
              <a:t>	Poi Kalan Mosque</a:t>
            </a:r>
            <a:br>
              <a:rPr lang="en-US" sz="4800" b="1" dirty="0">
                <a:solidFill>
                  <a:srgbClr val="E9CBF9"/>
                </a:solidFill>
                <a:latin typeface="Bahnschrift SemiBold" panose="020B0502040204020203" pitchFamily="34" charset="0"/>
              </a:rPr>
            </a:br>
            <a:endParaRPr lang="en-US" sz="4800" b="1" dirty="0">
              <a:solidFill>
                <a:srgbClr val="E9CBF9"/>
              </a:solidFill>
              <a:latin typeface="Bahnschrift SemiBold" panose="020B0502040204020203" pitchFamily="34" charset="0"/>
            </a:endParaRPr>
          </a:p>
          <a:p>
            <a:r>
              <a:rPr lang="en-US" sz="4800" b="1" dirty="0">
                <a:solidFill>
                  <a:srgbClr val="E9CBF9"/>
                </a:solidFill>
                <a:latin typeface="Bahnschrift SemiBold" panose="020B0502040204020203" pitchFamily="34" charset="0"/>
              </a:rPr>
              <a:t>	Bukhara, Uzbekistan</a:t>
            </a:r>
            <a:br>
              <a:rPr lang="en-US" sz="4800" b="1" dirty="0">
                <a:solidFill>
                  <a:srgbClr val="E9CBF9"/>
                </a:solidFill>
                <a:latin typeface="Bahnschrift SemiBold" panose="020B0502040204020203" pitchFamily="34" charset="0"/>
              </a:rPr>
            </a:br>
            <a:endParaRPr lang="en-US" sz="4800" b="1" dirty="0">
              <a:solidFill>
                <a:srgbClr val="E9CBF9"/>
              </a:solidFill>
              <a:latin typeface="Bahnschrift SemiBold" panose="020B0502040204020203" pitchFamily="34" charset="0"/>
            </a:endParaRPr>
          </a:p>
          <a:p>
            <a:r>
              <a:rPr lang="en-US" sz="4800" b="1" dirty="0">
                <a:solidFill>
                  <a:srgbClr val="E9CBF9"/>
                </a:solidFill>
                <a:latin typeface="Bahnschrift SemiBold" panose="020B0502040204020203" pitchFamily="34" charset="0"/>
              </a:rPr>
              <a:t>	Established 1514 CE (920 AH)</a:t>
            </a:r>
            <a:br>
              <a:rPr lang="en-US" sz="4800" b="1" dirty="0">
                <a:solidFill>
                  <a:srgbClr val="E9CBF9"/>
                </a:solidFill>
                <a:latin typeface="Bahnschrift SemiBold" panose="020B0502040204020203" pitchFamily="34" charset="0"/>
              </a:rPr>
            </a:br>
            <a:endParaRPr lang="en-US" sz="4800" b="1" dirty="0">
              <a:solidFill>
                <a:srgbClr val="E9CBF9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84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24C07F-F0B0-42D9-BE16-1EE174A95743}"/>
              </a:ext>
            </a:extLst>
          </p:cNvPr>
          <p:cNvSpPr txBox="1"/>
          <p:nvPr/>
        </p:nvSpPr>
        <p:spPr>
          <a:xfrm>
            <a:off x="0" y="58846"/>
            <a:ext cx="12192000" cy="6740307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br>
              <a:rPr lang="en-US" sz="4800" b="1" dirty="0">
                <a:solidFill>
                  <a:srgbClr val="E9CBF9"/>
                </a:solidFill>
                <a:latin typeface="Bahnschrift SemiBold" panose="020B0502040204020203" pitchFamily="34" charset="0"/>
              </a:rPr>
            </a:br>
            <a:r>
              <a:rPr lang="en-US" sz="4800" b="1" dirty="0">
                <a:solidFill>
                  <a:srgbClr val="E9CBF9"/>
                </a:solidFill>
                <a:latin typeface="Bahnschrift SemiBold" panose="020B0502040204020203" pitchFamily="34" charset="0"/>
              </a:rPr>
              <a:t>	Sultan Ahmed Camii</a:t>
            </a:r>
            <a:br>
              <a:rPr lang="en-US" sz="4800" b="1" dirty="0">
                <a:solidFill>
                  <a:srgbClr val="E9CBF9"/>
                </a:solidFill>
                <a:latin typeface="Bahnschrift SemiBold" panose="020B0502040204020203" pitchFamily="34" charset="0"/>
              </a:rPr>
            </a:br>
            <a:endParaRPr lang="en-US" sz="4800" b="1" dirty="0">
              <a:solidFill>
                <a:srgbClr val="E9CBF9"/>
              </a:solidFill>
              <a:latin typeface="Bahnschrift SemiBold" panose="020B0502040204020203" pitchFamily="34" charset="0"/>
            </a:endParaRPr>
          </a:p>
          <a:p>
            <a:r>
              <a:rPr lang="en-US" sz="4800" b="1" dirty="0">
                <a:solidFill>
                  <a:srgbClr val="E9CBF9"/>
                </a:solidFill>
                <a:latin typeface="Bahnschrift SemiBold" panose="020B0502040204020203" pitchFamily="34" charset="0"/>
              </a:rPr>
              <a:t>	The Blue Mosque</a:t>
            </a:r>
            <a:br>
              <a:rPr lang="en-US" sz="4800" b="1" dirty="0">
                <a:solidFill>
                  <a:srgbClr val="E9CBF9"/>
                </a:solidFill>
                <a:latin typeface="Bahnschrift SemiBold" panose="020B0502040204020203" pitchFamily="34" charset="0"/>
              </a:rPr>
            </a:br>
            <a:endParaRPr lang="en-US" sz="4800" b="1" dirty="0">
              <a:solidFill>
                <a:srgbClr val="E9CBF9"/>
              </a:solidFill>
              <a:latin typeface="Bahnschrift SemiBold" panose="020B0502040204020203" pitchFamily="34" charset="0"/>
            </a:endParaRPr>
          </a:p>
          <a:p>
            <a:r>
              <a:rPr lang="en-US" sz="4800" b="1" dirty="0">
                <a:solidFill>
                  <a:srgbClr val="E9CBF9"/>
                </a:solidFill>
                <a:latin typeface="Bahnschrift SemiBold" panose="020B0502040204020203" pitchFamily="34" charset="0"/>
              </a:rPr>
              <a:t>	Istanbul, Turkey</a:t>
            </a:r>
            <a:br>
              <a:rPr lang="en-US" sz="4800" b="1" dirty="0">
                <a:solidFill>
                  <a:srgbClr val="E9CBF9"/>
                </a:solidFill>
                <a:latin typeface="Bahnschrift SemiBold" panose="020B0502040204020203" pitchFamily="34" charset="0"/>
              </a:rPr>
            </a:br>
            <a:endParaRPr lang="en-US" sz="4800" b="1" dirty="0">
              <a:solidFill>
                <a:srgbClr val="E9CBF9"/>
              </a:solidFill>
              <a:latin typeface="Bahnschrift SemiBold" panose="020B0502040204020203" pitchFamily="34" charset="0"/>
            </a:endParaRPr>
          </a:p>
          <a:p>
            <a:r>
              <a:rPr lang="en-US" sz="4800" b="1" dirty="0">
                <a:solidFill>
                  <a:srgbClr val="E9CBF9"/>
                </a:solidFill>
                <a:latin typeface="Bahnschrift SemiBold" panose="020B0502040204020203" pitchFamily="34" charset="0"/>
              </a:rPr>
              <a:t>	Established 1616 CE (1025 AH)</a:t>
            </a:r>
            <a:br>
              <a:rPr lang="en-US" sz="4800" b="1" dirty="0">
                <a:solidFill>
                  <a:srgbClr val="E9CBF9"/>
                </a:solidFill>
                <a:latin typeface="Bahnschrift SemiBold" panose="020B0502040204020203" pitchFamily="34" charset="0"/>
              </a:rPr>
            </a:br>
            <a:endParaRPr lang="en-US" sz="4800" b="1" dirty="0">
              <a:solidFill>
                <a:srgbClr val="E9CBF9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687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24C07F-F0B0-42D9-BE16-1EE174A95743}"/>
              </a:ext>
            </a:extLst>
          </p:cNvPr>
          <p:cNvSpPr txBox="1"/>
          <p:nvPr/>
        </p:nvSpPr>
        <p:spPr>
          <a:xfrm>
            <a:off x="0" y="58846"/>
            <a:ext cx="12192000" cy="550920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endParaRPr lang="en-US" sz="4400" b="1" dirty="0">
              <a:solidFill>
                <a:srgbClr val="E9CBF9"/>
              </a:solidFill>
              <a:latin typeface="Bahnschrift SemiBold" panose="020B0502040204020203" pitchFamily="34" charset="0"/>
            </a:endParaRPr>
          </a:p>
          <a:p>
            <a:endParaRPr lang="en-US" sz="4400" b="1" dirty="0">
              <a:solidFill>
                <a:srgbClr val="E9CBF9"/>
              </a:solidFill>
              <a:latin typeface="Bahnschrift SemiBold" panose="020B0502040204020203" pitchFamily="34" charset="0"/>
            </a:endParaRPr>
          </a:p>
          <a:p>
            <a:r>
              <a:rPr lang="en-US" sz="4400" b="1" dirty="0">
                <a:solidFill>
                  <a:srgbClr val="E9CBF9"/>
                </a:solidFill>
                <a:latin typeface="Bahnschrift SemiBold" panose="020B0502040204020203" pitchFamily="34" charset="0"/>
              </a:rPr>
              <a:t>	Jama Masjid</a:t>
            </a:r>
          </a:p>
          <a:p>
            <a:r>
              <a:rPr lang="en-US" sz="4400" b="1" dirty="0">
                <a:solidFill>
                  <a:srgbClr val="E9CBF9"/>
                </a:solidFill>
                <a:latin typeface="Bahnschrift SemiBold" panose="020B0502040204020203" pitchFamily="34" charset="0"/>
              </a:rPr>
              <a:t>	</a:t>
            </a:r>
          </a:p>
          <a:p>
            <a:r>
              <a:rPr lang="en-US" sz="4400" b="1" dirty="0">
                <a:solidFill>
                  <a:srgbClr val="E9CBF9"/>
                </a:solidFill>
                <a:latin typeface="Bahnschrift SemiBold" panose="020B0502040204020203" pitchFamily="34" charset="0"/>
              </a:rPr>
              <a:t>	Delhi, India</a:t>
            </a:r>
          </a:p>
          <a:p>
            <a:endParaRPr lang="en-US" sz="4400" b="1" dirty="0">
              <a:solidFill>
                <a:srgbClr val="E9CBF9"/>
              </a:solidFill>
              <a:latin typeface="Bahnschrift SemiBold" panose="020B0502040204020203" pitchFamily="34" charset="0"/>
            </a:endParaRPr>
          </a:p>
          <a:p>
            <a:r>
              <a:rPr lang="en-US" sz="4400" b="1" dirty="0">
                <a:solidFill>
                  <a:srgbClr val="E9CBF9"/>
                </a:solidFill>
                <a:latin typeface="Bahnschrift SemiBold" panose="020B0502040204020203" pitchFamily="34" charset="0"/>
              </a:rPr>
              <a:t>	Established 1656 CE (1067 AH)</a:t>
            </a:r>
            <a:br>
              <a:rPr lang="en-US" sz="4400" b="1" dirty="0">
                <a:solidFill>
                  <a:srgbClr val="E9CBF9"/>
                </a:solidFill>
                <a:latin typeface="Bahnschrift SemiBold" panose="020B0502040204020203" pitchFamily="34" charset="0"/>
              </a:rPr>
            </a:br>
            <a:endParaRPr lang="en-US" sz="4400" b="1" dirty="0">
              <a:solidFill>
                <a:srgbClr val="E9CBF9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012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24C07F-F0B0-42D9-BE16-1EE174A95743}"/>
              </a:ext>
            </a:extLst>
          </p:cNvPr>
          <p:cNvSpPr txBox="1"/>
          <p:nvPr/>
        </p:nvSpPr>
        <p:spPr>
          <a:xfrm>
            <a:off x="0" y="58846"/>
            <a:ext cx="12192000" cy="6186309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endParaRPr lang="en-US" sz="4400" b="1" dirty="0">
              <a:solidFill>
                <a:srgbClr val="E9CBF9"/>
              </a:solidFill>
              <a:latin typeface="Bahnschrift SemiBold" panose="020B0502040204020203" pitchFamily="34" charset="0"/>
            </a:endParaRPr>
          </a:p>
          <a:p>
            <a:r>
              <a:rPr lang="en-US" sz="4400" b="1" dirty="0">
                <a:solidFill>
                  <a:srgbClr val="E9CBF9"/>
                </a:solidFill>
                <a:latin typeface="Bahnschrift SemiBold" panose="020B0502040204020203" pitchFamily="34" charset="0"/>
              </a:rPr>
              <a:t>	ISBCC</a:t>
            </a:r>
          </a:p>
          <a:p>
            <a:r>
              <a:rPr lang="en-US" sz="4400" b="1" dirty="0">
                <a:solidFill>
                  <a:srgbClr val="E9CBF9"/>
                </a:solidFill>
                <a:latin typeface="Bahnschrift SemiBold" panose="020B0502040204020203" pitchFamily="34" charset="0"/>
              </a:rPr>
              <a:t>	</a:t>
            </a:r>
          </a:p>
          <a:p>
            <a:r>
              <a:rPr lang="en-US" sz="4400" b="1" dirty="0">
                <a:solidFill>
                  <a:srgbClr val="E9CBF9"/>
                </a:solidFill>
                <a:latin typeface="Bahnschrift SemiBold" panose="020B0502040204020203" pitchFamily="34" charset="0"/>
              </a:rPr>
              <a:t>	Islamic Society of Boston Cultural Center</a:t>
            </a:r>
            <a:br>
              <a:rPr lang="en-US" sz="4400" b="1" dirty="0">
                <a:solidFill>
                  <a:srgbClr val="E9CBF9"/>
                </a:solidFill>
                <a:latin typeface="Bahnschrift SemiBold" panose="020B0502040204020203" pitchFamily="34" charset="0"/>
              </a:rPr>
            </a:br>
            <a:endParaRPr lang="en-US" sz="4400" b="1" dirty="0">
              <a:solidFill>
                <a:srgbClr val="E9CBF9"/>
              </a:solidFill>
              <a:latin typeface="Bahnschrift SemiBold" panose="020B0502040204020203" pitchFamily="34" charset="0"/>
            </a:endParaRPr>
          </a:p>
          <a:p>
            <a:r>
              <a:rPr lang="en-US" sz="4400" b="1" dirty="0">
                <a:solidFill>
                  <a:srgbClr val="E9CBF9"/>
                </a:solidFill>
                <a:latin typeface="Bahnschrift SemiBold" panose="020B0502040204020203" pitchFamily="34" charset="0"/>
              </a:rPr>
              <a:t>	Boston, Massachusetts, USA</a:t>
            </a:r>
            <a:br>
              <a:rPr lang="en-US" sz="4400" b="1" dirty="0">
                <a:solidFill>
                  <a:srgbClr val="E9CBF9"/>
                </a:solidFill>
                <a:latin typeface="Bahnschrift SemiBold" panose="020B0502040204020203" pitchFamily="34" charset="0"/>
              </a:rPr>
            </a:br>
            <a:endParaRPr lang="en-US" sz="4400" b="1" dirty="0">
              <a:solidFill>
                <a:srgbClr val="E9CBF9"/>
              </a:solidFill>
              <a:latin typeface="Bahnschrift SemiBold" panose="020B0502040204020203" pitchFamily="34" charset="0"/>
            </a:endParaRPr>
          </a:p>
          <a:p>
            <a:r>
              <a:rPr lang="en-US" sz="4400" b="1" dirty="0">
                <a:solidFill>
                  <a:srgbClr val="E9CBF9"/>
                </a:solidFill>
                <a:latin typeface="Bahnschrift SemiBold" panose="020B0502040204020203" pitchFamily="34" charset="0"/>
              </a:rPr>
              <a:t>	Established 2009 CE (1431 AH)</a:t>
            </a:r>
            <a:br>
              <a:rPr lang="en-US" sz="4400" b="1" dirty="0">
                <a:solidFill>
                  <a:srgbClr val="E9CBF9"/>
                </a:solidFill>
                <a:latin typeface="Bahnschrift SemiBold" panose="020B0502040204020203" pitchFamily="34" charset="0"/>
              </a:rPr>
            </a:br>
            <a:endParaRPr lang="en-US" sz="4400" b="1" dirty="0">
              <a:solidFill>
                <a:srgbClr val="E9CBF9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939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</TotalTime>
  <Words>150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Bahnschrift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Ayah</dc:creator>
  <cp:lastModifiedBy>Ayah</cp:lastModifiedBy>
  <cp:revision>11</cp:revision>
  <dcterms:created xsi:type="dcterms:W3CDTF">2020-12-15T21:12:29Z</dcterms:created>
  <dcterms:modified xsi:type="dcterms:W3CDTF">2020-12-22T03:23:06Z</dcterms:modified>
</cp:coreProperties>
</file>