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71" r:id="rId4"/>
    <p:sldId id="274" r:id="rId5"/>
    <p:sldId id="27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85"/>
    <p:restoredTop sz="94682"/>
  </p:normalViewPr>
  <p:slideViewPr>
    <p:cSldViewPr snapToGrid="0">
      <p:cViewPr varScale="1">
        <p:scale>
          <a:sx n="170" d="100"/>
          <a:sy n="170" d="100"/>
        </p:scale>
        <p:origin x="247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27980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3819cfbf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g543819cfbf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35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3819cfbf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543819cfbf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883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3819cfbf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543819cfbf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19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3819cfbf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543819cfbf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238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43819cfbf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543819cfbf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673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84585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27484" y="1539692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 rot="5400000">
            <a:off x="7616805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 rot="5400000">
            <a:off x="6713756" y="2418903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7764407" y="221800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0" y="1908281"/>
            <a:ext cx="9144000" cy="323521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23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endParaRPr sz="1000" b="1" cap="none" dirty="0">
              <a:solidFill>
                <a:schemeClr val="accent4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400" b="1" cap="none" dirty="0">
              <a:solidFill>
                <a:schemeClr val="accent4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2900"/>
              <a:buNone/>
            </a:pPr>
            <a:r>
              <a:rPr lang="en-US" sz="36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Graphics</a:t>
            </a:r>
            <a:r>
              <a:rPr lang="en" sz="36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36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</a:t>
            </a:r>
            <a:r>
              <a:rPr lang="en-US" sz="36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36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</a:t>
            </a:r>
            <a:endParaRPr sz="1100" dirty="0">
              <a:solidFill>
                <a:srgbClr val="0070C0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</a:pPr>
            <a:endParaRPr lang="en-US" sz="24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</a:pPr>
            <a:r>
              <a:rPr lang="en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</a:t>
            </a:r>
            <a:r>
              <a:rPr lang="en" sz="20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Daniel </a:t>
            </a:r>
            <a:r>
              <a:rPr lang="en-US" sz="2000" b="1" cap="none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Haehn</a:t>
            </a:r>
            <a:endParaRPr sz="2000" b="1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20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r>
              <a:rPr lang="en-US" sz="20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0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December 09</a:t>
            </a:r>
            <a:r>
              <a:rPr lang="en-US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r>
              <a:rPr lang="en-US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 sz="1050" b="1" cap="none" dirty="0">
              <a:solidFill>
                <a:srgbClr val="0070C0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543050" cy="184921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543050" y="-4"/>
            <a:ext cx="7601100" cy="18696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23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Massachusetts</a:t>
            </a:r>
            <a:endParaRPr sz="45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Boston</a:t>
            </a:r>
            <a:endParaRPr sz="11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chemeClr val="accent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13094" y="3898232"/>
            <a:ext cx="2630905" cy="124526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  </a:t>
            </a:r>
            <a:r>
              <a:rPr lang="en-US" sz="2000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Anees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:  </a:t>
            </a:r>
            <a:r>
              <a:rPr lang="en-US" sz="2000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Jesh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Amera</a:t>
            </a:r>
            <a:endParaRPr sz="20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2000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Thuc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928056"/>
            <a:ext cx="38902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</a:t>
            </a:r>
            <a:r>
              <a:rPr lang="en" sz="800" b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www.umb.edu</a:t>
            </a:r>
            <a:r>
              <a:rPr lang="en" sz="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" sz="800" b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creative_services</a:t>
            </a:r>
            <a:r>
              <a:rPr lang="en" sz="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" sz="800" b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brand_manual</a:t>
            </a:r>
            <a:r>
              <a:rPr lang="en" sz="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/files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14:warp dir="in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672200" y="4569600"/>
            <a:ext cx="23868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19701" y="1863760"/>
            <a:ext cx="7845778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Shadow mapping in a 3D </a:t>
            </a:r>
            <a:r>
              <a:rPr lang="en-US" sz="3200" dirty="0" err="1" smtClean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WebGL</a:t>
            </a:r>
            <a:r>
              <a:rPr lang="en-US" sz="3200" dirty="0" smtClean="0">
                <a:ln w="0"/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 model</a:t>
            </a:r>
            <a:endParaRPr lang="en-US" sz="3200" dirty="0">
              <a:ln w="0"/>
              <a:solidFill>
                <a:srgbClr val="FFFFFF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672200" y="4569600"/>
            <a:ext cx="23868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"/>
            <a:ext cx="9144000" cy="49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83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672200" y="4569600"/>
            <a:ext cx="23868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249898" y="1848536"/>
            <a:ext cx="60192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b="1" dirty="0" smtClean="0">
                <a:ln/>
                <a:solidFill>
                  <a:srgbClr val="FFC000"/>
                </a:solidFill>
              </a:rPr>
              <a:t>Build in progress</a:t>
            </a:r>
            <a:r>
              <a:rPr lang="mr-IN" sz="2800" b="1" dirty="0" smtClean="0">
                <a:ln/>
                <a:solidFill>
                  <a:srgbClr val="FFC000"/>
                </a:solidFill>
              </a:rPr>
              <a:t>…</a:t>
            </a:r>
            <a:r>
              <a:rPr lang="en-US" sz="2800" b="1" dirty="0" smtClean="0">
                <a:ln/>
                <a:solidFill>
                  <a:srgbClr val="FFC000"/>
                </a:solidFill>
              </a:rPr>
              <a:t> </a:t>
            </a:r>
            <a:endParaRPr lang="en-US" sz="3600" b="1" dirty="0">
              <a:ln/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9852" y="1453795"/>
            <a:ext cx="6019253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b="1" dirty="0">
                <a:ln/>
                <a:solidFill>
                  <a:srgbClr val="FFC000"/>
                </a:solidFill>
              </a:rPr>
              <a:t>https://aneesurrehman001.github.io/cs460_final</a:t>
            </a:r>
          </a:p>
        </p:txBody>
      </p:sp>
    </p:spTree>
    <p:extLst>
      <p:ext uri="{BB962C8B-B14F-4D97-AF65-F5344CB8AC3E}">
        <p14:creationId xmlns:p14="http://schemas.microsoft.com/office/powerpoint/2010/main" val="57698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0" y="4897279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https://www.123rf.com/stock-photo/</a:t>
            </a:r>
            <a:r>
              <a:rPr lang="en-US" sz="1000" dirty="0" err="1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thank_you_button.html?sti</a:t>
            </a:r>
            <a:r>
              <a:rPr lang="en-US" sz="1000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=nzpkqn3px1e9s36l76|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38</Words>
  <Application>Microsoft Macintosh PowerPoint</Application>
  <PresentationFormat>On-screen Show (16:9)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Times New Roman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204</cp:revision>
  <dcterms:modified xsi:type="dcterms:W3CDTF">2020-12-11T18:33:55Z</dcterms:modified>
</cp:coreProperties>
</file>