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13B3-6D14-4CF2-8B06-80E6C412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AC507-B5A9-4638-818F-AF6AC6F8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3EA0-AE13-46C2-858A-E99EAC64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314F-926E-4B6E-9451-BE1B576D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E463-CA68-4AB2-A6D1-9ECFE08E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2689-4018-4622-B4D3-BC21C36B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D101-7800-4C78-9DC4-0C161742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EC01-1728-4237-A473-505E058E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67B6-B09E-4376-BE51-171CFDB9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4EF1-16C9-45EA-A646-0D8D69CC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F6D8C-832F-46A3-914A-58DEF3FC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57B7-937E-46A6-B4F6-DA20DF45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A8EE-50A1-414F-83C1-84775970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A988-64EA-4389-BEDD-BB543A77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4D60-6354-4CD9-9388-840041E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7E90-B128-4998-8C5B-D442701A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5E7F-97A3-4F85-8408-E965D9DB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2350-DA36-4F2B-BD50-07A9C545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2788-6794-44E8-870C-E2F8F3CA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4F33-480E-49AC-B2E0-15641F18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9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229-8EE2-401E-93C9-AF4F6180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7112-8432-4DDA-A318-0923F161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847C-15EB-47C7-A49F-4E4C715C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9CDE-4B81-40C6-895C-B61567AD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A0B8-FD06-40A8-BD90-4FA00635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3941-CA65-4C63-8FCF-3A720C2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D611-6271-46FA-A166-43217081A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156E9-7E0E-4C3A-B20A-521BBA63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A8CD-5E84-4D06-AA83-9179500C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E86D5-D73E-4A63-BD7B-9A40D0DC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361F-D9C4-4011-8395-BB495A3D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FB5B-22B1-4588-AD89-65893733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3D15-9EA7-4EB0-A830-6FC53AFB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A672B-13F7-4DF4-95FF-FAF453DE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E258E-ED68-48CA-B589-C5D2416D4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B83F2-C263-4462-AC4F-C2DF1F079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0A698-CE73-424F-9347-3B9D632D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D14C-632B-45BD-9119-C4527C89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F06F-37F2-4956-BF51-0D9826FF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F896-9B03-47D6-B531-366A76B9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52F64-8D1F-447C-9909-95A01FEB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EAB2-73F8-4B44-BEA1-CDB9C42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C37D-588C-47A4-BC4F-FB1EEBA0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91958-8DCD-4081-8131-F2C57339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83C93-3F54-46B2-ACED-3F7D1792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D48C-C0C0-40FF-ADA8-4FA78681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E385-AE43-4D83-8C81-06CF79E8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5F23-B606-4CB6-AEC1-268BC2AB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4CA4E-EAFD-4F67-AD3E-9CBB9AF1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94C91-1EE5-4AF0-AE20-B5D39EC3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02E5-C720-46EC-902A-C6A2AD8C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85E5-C4DD-43F2-B237-14FA6AB8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55B2-579F-4F8D-B07B-352E2B0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05657-7CCD-4CA5-902F-DA91BA57F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EBAB-BD89-4046-96D6-E1D301FA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1F0F-13C3-49C6-A36B-5631CA4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CE6B-ACCA-4CFC-8579-72579EA8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5442-5D94-4F85-9832-260CA060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C6C3-089B-4B14-B625-C520AA78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DB2F-E52B-468E-9887-DD1F5B8F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5AEB-8096-41BA-AB94-368D1138B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6D4E-232A-4141-9C56-5DF204C08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4E15-ADAD-407F-8C6C-1670D9B2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5F0DA-57A2-4262-B13E-86056D3FA8A9}"/>
              </a:ext>
            </a:extLst>
          </p:cNvPr>
          <p:cNvSpPr txBox="1"/>
          <p:nvPr/>
        </p:nvSpPr>
        <p:spPr>
          <a:xfrm>
            <a:off x="5385732" y="83889"/>
            <a:ext cx="664408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INSTRUCTION</a:t>
            </a:r>
          </a:p>
          <a:p>
            <a:r>
              <a:rPr lang="en-US" sz="4000">
                <a:solidFill>
                  <a:schemeClr val="bg1"/>
                </a:solidFill>
              </a:rPr>
              <a:t>    		</a:t>
            </a:r>
            <a:r>
              <a:rPr lang="en-US" sz="2000">
                <a:solidFill>
                  <a:schemeClr val="bg1"/>
                </a:solidFill>
              </a:rPr>
              <a:t>Shoot laser beams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    	Use arrow button for moving	        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    	Get star to upgrade the laser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    </a:t>
            </a:r>
          </a:p>
          <a:p>
            <a:r>
              <a:rPr lang="en-US" sz="2000">
                <a:solidFill>
                  <a:schemeClr val="bg1"/>
                </a:solidFill>
              </a:rPr>
              <a:t>	         	The meteors change direction!!!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         	Avoid colored obstacles (meteorites)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	</a:t>
            </a:r>
          </a:p>
          <a:p>
            <a:r>
              <a:rPr lang="en-US" sz="2000">
                <a:solidFill>
                  <a:schemeClr val="bg1"/>
                </a:solidFill>
              </a:rPr>
              <a:t>		Press Enter for pause and get help!</a:t>
            </a:r>
            <a:r>
              <a:rPr lang="en-US" sz="2400">
                <a:solidFill>
                  <a:schemeClr val="bg1"/>
                </a:solidFill>
              </a:rPr>
              <a:t>		</a:t>
            </a:r>
          </a:p>
          <a:p>
            <a:r>
              <a:rPr lang="en-US" sz="2400">
                <a:solidFill>
                  <a:schemeClr val="bg1"/>
                </a:solidFill>
              </a:rPr>
              <a:t>	         	</a:t>
            </a:r>
            <a:r>
              <a:rPr lang="en-US" sz="240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2400">
                <a:solidFill>
                  <a:schemeClr val="bg1"/>
                </a:solidFill>
              </a:rPr>
              <a:t>Enter again to continue!!!</a:t>
            </a:r>
          </a:p>
          <a:p>
            <a:r>
              <a:rPr lang="en-US" sz="2400">
                <a:solidFill>
                  <a:schemeClr val="bg1"/>
                </a:solidFill>
              </a:rPr>
              <a:t>			GOOD LUCK!!!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0B759ADF-83D2-4523-BABE-C877017D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51" y="872457"/>
            <a:ext cx="1273955" cy="662549"/>
          </a:xfrm>
          <a:prstGeom prst="rect">
            <a:avLst/>
          </a:prstGeom>
        </p:spPr>
      </p:pic>
      <p:pic>
        <p:nvPicPr>
          <p:cNvPr id="6" name="Picture 5" descr="A yellow star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F006252-9A6F-4DA2-A22D-FC5B55DBC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36" y="2639032"/>
            <a:ext cx="959862" cy="1033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BA930-7AD5-444A-B8C1-7E7483B2C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644" y="3749425"/>
            <a:ext cx="1249960" cy="500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AB4079-5DC8-4D5A-86E7-B8C319672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43" y="4326553"/>
            <a:ext cx="1239161" cy="1140028"/>
          </a:xfrm>
          <a:prstGeom prst="rect">
            <a:avLst/>
          </a:prstGeom>
        </p:spPr>
      </p:pic>
      <p:pic>
        <p:nvPicPr>
          <p:cNvPr id="15" name="Picture 14" descr="A picture containing jack, electronics&#10;&#10;Description automatically generated">
            <a:extLst>
              <a:ext uri="{FF2B5EF4-FFF2-40B4-BE49-F238E27FC236}">
                <a16:creationId xmlns:a16="http://schemas.microsoft.com/office/drawing/2014/main" id="{4B387162-9DAC-4CED-9FB6-B89AEAC11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25" y="1704764"/>
            <a:ext cx="1317884" cy="85216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93BC8F0-E5CE-430C-A1DB-59C1FD7B7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51" y="5498832"/>
            <a:ext cx="1462108" cy="1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6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74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Duong 2</dc:creator>
  <cp:lastModifiedBy>Tung Duong 2</cp:lastModifiedBy>
  <cp:revision>1</cp:revision>
  <dcterms:created xsi:type="dcterms:W3CDTF">2021-10-09T05:50:28Z</dcterms:created>
  <dcterms:modified xsi:type="dcterms:W3CDTF">2021-10-09T06:22:51Z</dcterms:modified>
</cp:coreProperties>
</file>