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150" d="100"/>
          <a:sy n="150" d="100"/>
        </p:scale>
        <p:origin x="-1424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02BC-433A-4845-9739-57005839F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3FE6C-F68E-4D45-B383-54E505D9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4896-9A23-4E0D-8786-1120AD52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7622-7E81-4032-9ECA-6B97E54A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48AC-7F23-43DF-97C0-8BE39F05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8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3869-B367-45F7-A3A8-CEF61FC8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13B70-B3AD-40AB-8F93-EB90390A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DCEA-78D2-4D9A-B1D8-B14E657C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48F0-A984-4A45-8480-1325736F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C3CB-47F9-4573-AD0F-18156F6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904FC-7D19-43E4-8DDC-111961E22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C6A58-82C2-4600-BFC8-7220365F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F0C66-0C71-4D72-A3EF-D23BD941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C23B-410C-4B6F-B45E-FCA9F02E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C68E1-11A2-43C3-9292-1BF49504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BA4F-DFAF-41CF-B090-E3D8CFD9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1701-977E-45C2-92FB-37662D5E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A7D3-A75E-4AEB-AE88-8EA82CB5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3B88-DFDB-4B5F-AA30-E3BEB4E9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582D-3EA0-4A82-A60D-A631367A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FF9F-FD32-431E-88C6-660B8A53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2516-31D9-4286-BC3B-54B08150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7AC1-3EBC-45ED-BCFE-B0FA650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C2B62-1DF9-456A-87C1-23D3D71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772C-7EA7-4EAE-96E7-03AD7E20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2D27-5DCC-4B1E-8FC7-424DD7DE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B786-72BE-43F3-AE18-A5C3E8316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821AB-9328-4638-B2A4-824E3AA55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159B-778F-4323-B945-B54CB39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27135-2431-4A53-92F2-E72E9EA0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602C-EA9D-4867-9788-F64D11AA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5245-566B-4C0E-8AE4-27D19F9C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9B77-B38F-45C3-B5DD-BD8263B04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725A-B530-4D69-A3BC-BEC23FD4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6D3F0-D1AC-42BB-9A4A-24ABB1EED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2D1A6-1D80-4CD8-BB26-8EF089CF7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15D01-00C4-4769-8F34-6FFA1510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AB8D-F674-4789-BFAB-0BD3C2CD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6B98D-F76A-4EEF-8901-2C0C798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E2EF-7375-4BDD-A7B2-12A5D6AA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B86A5-8558-4BE2-A860-7A03A14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4D133-F9A2-40CA-BD06-D71EE759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308DF-D348-480A-B6CA-56D791A9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F6EEC-EA4B-4E01-B8D7-3E73B2F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BC40F-011D-439A-96E1-185430CB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80181-3CC9-4CB4-B412-52FE033C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C438-EFD6-4760-BEB6-7B74EC9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69D8-7B0C-42C6-B60F-785625C3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AABE4-1BD5-44BD-8F71-73D027D7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A15E-3163-4CB0-8258-15ED01A2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AA4C4-CCC7-46D8-AEA1-1659A71F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900A6-AE61-4097-A76D-A39A236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5875-334F-4BD3-8B85-8B4DF6D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9199-5247-420B-A2A0-CC33E5F20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74F8-3D67-402D-87DD-CD47382F3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A19A-89A6-48D4-9AD5-1A948461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5F0-C8EB-4886-8EB9-1EC9EE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429D0-6007-4C46-9253-160D96CA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4BC8F-3EE4-4B0C-A5D5-3E64B093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2339-E9D4-4C9A-8CED-55235F2F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86A9-74A7-4517-B1E1-5E36E379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42F7-FB80-42D1-AE72-8D3E06BF4CD5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EDEF-3A5B-4922-9E1E-B53D39B02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5A49-0515-4BC5-B593-7A203BDA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3BC8A-E575-4EA5-8D1B-8CC57520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D2610B-FE50-4A2E-842D-BD65D9613696}"/>
              </a:ext>
            </a:extLst>
          </p:cNvPr>
          <p:cNvSpPr/>
          <p:nvPr/>
        </p:nvSpPr>
        <p:spPr>
          <a:xfrm>
            <a:off x="2772835" y="1210538"/>
            <a:ext cx="2047999" cy="1031847"/>
          </a:xfrm>
          <a:prstGeom prst="roundRect">
            <a:avLst/>
          </a:prstGeom>
          <a:solidFill>
            <a:schemeClr val="bg1"/>
          </a:solidFill>
          <a:scene3d>
            <a:camera prst="perspectiveRelaxedModerately"/>
            <a:lightRig rig="threePt" dir="t"/>
          </a:scene3d>
          <a:sp3d extrusionH="127000" contourW="12700">
            <a:extrusionClr>
              <a:schemeClr val="tx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tx1">
                    <a:lumMod val="65000"/>
                    <a:lumOff val="35000"/>
                  </a:schemeClr>
                </a:solidFill>
              </a:rPr>
              <a:t>Space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F313EE-695A-498C-B1D1-401DAD557BB8}"/>
              </a:ext>
            </a:extLst>
          </p:cNvPr>
          <p:cNvSpPr/>
          <p:nvPr/>
        </p:nvSpPr>
        <p:spPr>
          <a:xfrm>
            <a:off x="5236633" y="1210539"/>
            <a:ext cx="2047999" cy="10318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  <a:sp3d extrusionH="127000">
            <a:extrusionClr>
              <a:schemeClr val="tx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>
                <a:solidFill>
                  <a:schemeClr val="bg2"/>
                </a:solidFill>
              </a:rPr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16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Duong 2</dc:creator>
  <cp:lastModifiedBy>Tung Duong 2</cp:lastModifiedBy>
  <cp:revision>1</cp:revision>
  <dcterms:created xsi:type="dcterms:W3CDTF">2021-10-09T03:15:47Z</dcterms:created>
  <dcterms:modified xsi:type="dcterms:W3CDTF">2021-10-09T04:56:50Z</dcterms:modified>
</cp:coreProperties>
</file>