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5888-6133-41F4-AE66-E44F5D25B56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1716-465F-4C73-B501-FDF4BF07A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90612"/>
            <a:ext cx="11582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10" y="0"/>
            <a:ext cx="4634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56" y="0"/>
            <a:ext cx="91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38237"/>
            <a:ext cx="11963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95387"/>
            <a:ext cx="11449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0"/>
            <a:ext cx="957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Boston Hsu</dc:creator>
  <cp:lastModifiedBy>Boston Hsu</cp:lastModifiedBy>
  <cp:revision>12</cp:revision>
  <dcterms:created xsi:type="dcterms:W3CDTF">2017-05-25T13:39:01Z</dcterms:created>
  <dcterms:modified xsi:type="dcterms:W3CDTF">2017-05-25T13:44:54Z</dcterms:modified>
</cp:coreProperties>
</file>