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8" y="5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87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7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4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0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7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5056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마스터 제목 스타일 편집</a:t>
            </a:r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클릭하여 마스터 부제목 스타일 편집</a:t>
            </a: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5E8111-3E57-41E7-832E-EFAE05D6378E}" type="datetimeFigureOut">
              <a:rPr lang="ko-KR" altLang="en-US" smtClean="0">
                <a:ea typeface="문체부 제목 바탕체" panose="02030609000101010101" pitchFamily="17" charset="-127"/>
              </a:rPr>
              <a:pPr/>
              <a:t>2018-11-12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9EE622-05C9-452F-80E1-9989179ADDCF}" type="slidenum">
              <a:rPr lang="ko-KR" altLang="en-US" smtClean="0">
                <a:ea typeface="문체부 제목 바탕체" panose="02030609000101010101" pitchFamily="17" charset="-127"/>
              </a:rPr>
              <a:pPr/>
              <a:t>‹#›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1" name="사각형: 둥근 모서리 10"/>
          <p:cNvSpPr/>
          <p:nvPr userDrawn="1"/>
        </p:nvSpPr>
        <p:spPr>
          <a:xfrm>
            <a:off x="272052" y="235528"/>
            <a:ext cx="11647896" cy="6386946"/>
          </a:xfrm>
          <a:prstGeom prst="roundRect">
            <a:avLst>
              <a:gd name="adj" fmla="val 67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제목 바탕체" panose="02030609000101010101" pitchFamily="17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82783" y="147778"/>
            <a:ext cx="544946" cy="452589"/>
            <a:chOff x="819727" y="286320"/>
            <a:chExt cx="544946" cy="452589"/>
          </a:xfrm>
        </p:grpSpPr>
        <p:sp>
          <p:nvSpPr>
            <p:cNvPr id="12" name="타원 11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5" name="같음 기호 1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4" name="그룹 73"/>
          <p:cNvGrpSpPr/>
          <p:nvPr userDrawn="1"/>
        </p:nvGrpSpPr>
        <p:grpSpPr>
          <a:xfrm>
            <a:off x="1524000" y="147778"/>
            <a:ext cx="544946" cy="452589"/>
            <a:chOff x="819727" y="286320"/>
            <a:chExt cx="544946" cy="452589"/>
          </a:xfrm>
        </p:grpSpPr>
        <p:sp>
          <p:nvSpPr>
            <p:cNvPr id="75" name="타원 7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7" name="같음 기호 7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2237508" y="147778"/>
            <a:ext cx="544946" cy="452589"/>
            <a:chOff x="819727" y="286320"/>
            <a:chExt cx="544946" cy="452589"/>
          </a:xfrm>
        </p:grpSpPr>
        <p:sp>
          <p:nvSpPr>
            <p:cNvPr id="79" name="타원 7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1" name="같음 기호 8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2" name="그룹 81"/>
          <p:cNvGrpSpPr/>
          <p:nvPr userDrawn="1"/>
        </p:nvGrpSpPr>
        <p:grpSpPr>
          <a:xfrm>
            <a:off x="2948708" y="147778"/>
            <a:ext cx="544946" cy="452589"/>
            <a:chOff x="819727" y="286320"/>
            <a:chExt cx="544946" cy="452589"/>
          </a:xfrm>
        </p:grpSpPr>
        <p:sp>
          <p:nvSpPr>
            <p:cNvPr id="83" name="타원 8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5" name="같음 기호 8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>
            <a:off x="3687617" y="147778"/>
            <a:ext cx="544946" cy="452589"/>
            <a:chOff x="819727" y="286320"/>
            <a:chExt cx="544946" cy="452589"/>
          </a:xfrm>
        </p:grpSpPr>
        <p:sp>
          <p:nvSpPr>
            <p:cNvPr id="87" name="타원 8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9" name="같음 기호 8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0" name="그룹 89"/>
          <p:cNvGrpSpPr/>
          <p:nvPr userDrawn="1"/>
        </p:nvGrpSpPr>
        <p:grpSpPr>
          <a:xfrm>
            <a:off x="4394622" y="147778"/>
            <a:ext cx="544946" cy="452589"/>
            <a:chOff x="819727" y="286320"/>
            <a:chExt cx="544946" cy="452589"/>
          </a:xfrm>
        </p:grpSpPr>
        <p:sp>
          <p:nvSpPr>
            <p:cNvPr id="91" name="타원 9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3" name="같음 기호 9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5118309" y="147778"/>
            <a:ext cx="544946" cy="452589"/>
            <a:chOff x="819727" y="286320"/>
            <a:chExt cx="544946" cy="452589"/>
          </a:xfrm>
        </p:grpSpPr>
        <p:sp>
          <p:nvSpPr>
            <p:cNvPr id="95" name="타원 9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7" name="같음 기호 9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8" name="그룹 97"/>
          <p:cNvGrpSpPr/>
          <p:nvPr userDrawn="1"/>
        </p:nvGrpSpPr>
        <p:grpSpPr>
          <a:xfrm>
            <a:off x="5842631" y="147778"/>
            <a:ext cx="544946" cy="452589"/>
            <a:chOff x="819727" y="286320"/>
            <a:chExt cx="544946" cy="452589"/>
          </a:xfrm>
        </p:grpSpPr>
        <p:sp>
          <p:nvSpPr>
            <p:cNvPr id="99" name="타원 9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1" name="같음 기호 10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2" name="그룹 101"/>
          <p:cNvGrpSpPr/>
          <p:nvPr userDrawn="1"/>
        </p:nvGrpSpPr>
        <p:grpSpPr>
          <a:xfrm>
            <a:off x="6565638" y="147778"/>
            <a:ext cx="544946" cy="452589"/>
            <a:chOff x="819727" y="286320"/>
            <a:chExt cx="544946" cy="452589"/>
          </a:xfrm>
        </p:grpSpPr>
        <p:sp>
          <p:nvSpPr>
            <p:cNvPr id="103" name="타원 10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5" name="같음 기호 10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6" name="그룹 105"/>
          <p:cNvGrpSpPr/>
          <p:nvPr userDrawn="1"/>
        </p:nvGrpSpPr>
        <p:grpSpPr>
          <a:xfrm>
            <a:off x="7274893" y="147778"/>
            <a:ext cx="544946" cy="452589"/>
            <a:chOff x="819727" y="286320"/>
            <a:chExt cx="544946" cy="452589"/>
          </a:xfrm>
        </p:grpSpPr>
        <p:sp>
          <p:nvSpPr>
            <p:cNvPr id="107" name="타원 10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9" name="같음 기호 10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0" name="그룹 109"/>
          <p:cNvGrpSpPr/>
          <p:nvPr userDrawn="1"/>
        </p:nvGrpSpPr>
        <p:grpSpPr>
          <a:xfrm>
            <a:off x="8002524" y="147778"/>
            <a:ext cx="544946" cy="452589"/>
            <a:chOff x="819727" y="286320"/>
            <a:chExt cx="544946" cy="452589"/>
          </a:xfrm>
        </p:grpSpPr>
        <p:sp>
          <p:nvSpPr>
            <p:cNvPr id="111" name="타원 11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3" name="같음 기호 11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8731671" y="147778"/>
            <a:ext cx="544946" cy="452589"/>
            <a:chOff x="819727" y="286320"/>
            <a:chExt cx="544946" cy="452589"/>
          </a:xfrm>
        </p:grpSpPr>
        <p:sp>
          <p:nvSpPr>
            <p:cNvPr id="115" name="타원 11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7" name="같음 기호 11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9464962" y="147778"/>
            <a:ext cx="544946" cy="452589"/>
            <a:chOff x="819727" y="286320"/>
            <a:chExt cx="544946" cy="452589"/>
          </a:xfrm>
        </p:grpSpPr>
        <p:sp>
          <p:nvSpPr>
            <p:cNvPr id="119" name="타원 11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0" name="타원 11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1" name="같음 기호 12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2" name="그룹 121"/>
          <p:cNvGrpSpPr/>
          <p:nvPr userDrawn="1"/>
        </p:nvGrpSpPr>
        <p:grpSpPr>
          <a:xfrm>
            <a:off x="10183170" y="147778"/>
            <a:ext cx="544946" cy="452589"/>
            <a:chOff x="819727" y="286320"/>
            <a:chExt cx="544946" cy="452589"/>
          </a:xfrm>
        </p:grpSpPr>
        <p:sp>
          <p:nvSpPr>
            <p:cNvPr id="123" name="타원 12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4" name="타원 12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5" name="같음 기호 12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6" name="그룹 125"/>
          <p:cNvGrpSpPr/>
          <p:nvPr userDrawn="1"/>
        </p:nvGrpSpPr>
        <p:grpSpPr>
          <a:xfrm>
            <a:off x="10896594" y="147778"/>
            <a:ext cx="544946" cy="452589"/>
            <a:chOff x="819727" y="286320"/>
            <a:chExt cx="544946" cy="452589"/>
          </a:xfrm>
        </p:grpSpPr>
        <p:sp>
          <p:nvSpPr>
            <p:cNvPr id="127" name="타원 12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8" name="타원 12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9" name="같음 기호 12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1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문체부 제목 바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.png"  /><Relationship Id="rId4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500" b="1">
                <a:latin typeface="나눔스퀘어 Bold"/>
                <a:ea typeface="나눔스퀘어 Bold"/>
              </a:rPr>
              <a:t>Mass mailer</a:t>
            </a:r>
            <a:endParaRPr lang="en-US" altLang="ko-KR" sz="6500" b="1"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855" y="1998345"/>
            <a:ext cx="6228960" cy="124015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048495" y="2008185"/>
            <a:ext cx="3873500" cy="13046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받는이의 이메일 주소 입력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</a:t>
            </a:r>
            <a:r>
              <a:rPr lang="en-US" altLang="ko-KR" sz="2000"/>
              <a:t>G</a:t>
            </a:r>
            <a:r>
              <a:rPr lang="ko-KR" altLang="en-US" sz="2000"/>
              <a:t>메일 서버 이용공격 또는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자신의 서버 이용공격 선택가능</a:t>
            </a:r>
            <a:endParaRPr lang="ko-KR" altLang="en-US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325" y="4108449"/>
            <a:ext cx="6510770" cy="7366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7032622" y="4135436"/>
            <a:ext cx="5012692" cy="996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3.</a:t>
            </a:r>
            <a:r>
              <a:rPr lang="ko-KR" altLang="en-US" sz="2000"/>
              <a:t> 공격자 이메일 입력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(</a:t>
            </a:r>
            <a:r>
              <a:rPr lang="ko-KR" altLang="en-US" sz="2000"/>
              <a:t>실제 존재하지 않는 이메일과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사용자이름 입력가능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Mass mailer </a:t>
            </a:r>
            <a:r>
              <a:rPr lang="ko-KR" altLang="en-US"/>
              <a:t>실행화면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302" y="2332037"/>
            <a:ext cx="10331394" cy="21939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968372" y="4754562"/>
            <a:ext cx="5810251" cy="10029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파일첨부 가능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파일텍스트형식 </a:t>
            </a:r>
            <a:r>
              <a:rPr lang="en-US" altLang="ko-KR" sz="2000"/>
              <a:t>(HTML or plain)</a:t>
            </a:r>
            <a:r>
              <a:rPr lang="ko-KR" altLang="en-US" sz="2000"/>
              <a:t> 지정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3. </a:t>
            </a:r>
            <a:r>
              <a:rPr lang="ko-KR" altLang="en-US" sz="2000"/>
              <a:t>이메일 내용 입력 </a:t>
            </a:r>
            <a:endParaRPr lang="ko-KR" altLang="en-US" sz="2000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Mass mailer </a:t>
            </a:r>
            <a:r>
              <a:rPr lang="ko-KR" altLang="en-US"/>
              <a:t>실행화면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Mass mailer </a:t>
            </a:r>
            <a:r>
              <a:rPr lang="ko-KR" altLang="en-US"/>
              <a:t>실행화면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en-US" altLang="ko-KR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230306" y="5282563"/>
            <a:ext cx="11152194" cy="757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존재하지않는 이메일주소</a:t>
            </a:r>
            <a:r>
              <a:rPr lang="en-US" altLang="ko-KR" sz="2100" b="1">
                <a:solidFill>
                  <a:srgbClr val="ff0000"/>
                </a:solidFill>
              </a:rPr>
              <a:t>(mjucom@gmail.com)</a:t>
            </a:r>
            <a:r>
              <a:rPr lang="ko-KR" altLang="en-US" sz="2100" b="1">
                <a:solidFill>
                  <a:srgbClr val="ff0000"/>
                </a:solidFill>
              </a:rPr>
              <a:t>와 이름</a:t>
            </a:r>
            <a:r>
              <a:rPr lang="en-US" altLang="ko-KR" sz="2100" b="1">
                <a:solidFill>
                  <a:srgbClr val="ff0000"/>
                </a:solidFill>
              </a:rPr>
              <a:t>(mjucom)</a:t>
            </a:r>
            <a:r>
              <a:rPr lang="ko-KR" altLang="en-US" sz="2100"/>
              <a:t>을 생성하여 </a:t>
            </a:r>
            <a:endParaRPr lang="ko-KR" altLang="en-US" sz="2100"/>
          </a:p>
          <a:p>
            <a:pPr>
              <a:defRPr/>
            </a:pPr>
            <a:r>
              <a:rPr lang="ko-KR" altLang="en-US" sz="2300" b="1">
                <a:solidFill>
                  <a:srgbClr val="3057b9"/>
                </a:solidFill>
              </a:rPr>
              <a:t>메일 전송완료</a:t>
            </a:r>
            <a:endParaRPr lang="ko-KR" altLang="en-US" sz="2300" b="1">
              <a:solidFill>
                <a:srgbClr val="3057b9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2059" y="1862455"/>
            <a:ext cx="7354985" cy="3133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smtp_web.py </a:t>
            </a:r>
            <a:r>
              <a:rPr lang="ko-KR" altLang="en-US"/>
              <a:t> </a:t>
            </a:r>
            <a:endParaRPr lang="ko-KR" altLang="en-US"/>
          </a:p>
        </p:txBody>
      </p:sp>
      <p:graphicFrame>
        <p:nvGraphicFramePr>
          <p:cNvPr id="3" name="표 2"/>
          <p:cNvGraphicFramePr/>
          <p:nvPr/>
        </p:nvGraphicFramePr>
        <p:xfrm>
          <a:off x="7897420" y="2793338"/>
          <a:ext cx="3770704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/>
              </a:tblGrid>
              <a:tr h="2539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SENDMAIL CONFIG</a:t>
                      </a:r>
                      <a:r>
                        <a:rPr lang="ko-KR" altLang="en-US" b="1"/>
                        <a:t>와</a:t>
                      </a:r>
                      <a:endParaRPr lang="ko-KR" altLang="en-US" b="1"/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WEB ATTACK</a:t>
                      </a:r>
                      <a:r>
                        <a:rPr lang="ko-KR" altLang="en-US" b="1"/>
                        <a:t>을 정의하는 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747" y="1458594"/>
            <a:ext cx="6991663" cy="4907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296" y="1275700"/>
            <a:ext cx="4455571" cy="4995639"/>
          </a:xfrm>
          <a:prstGeom prst="rect">
            <a:avLst/>
          </a:prstGeom>
        </p:spPr>
      </p:pic>
      <p:graphicFrame>
        <p:nvGraphicFramePr>
          <p:cNvPr id="4" name="표 2"/>
          <p:cNvGraphicFramePr/>
          <p:nvPr/>
        </p:nvGraphicFramePr>
        <p:xfrm>
          <a:off x="7623830" y="2479215"/>
          <a:ext cx="3770704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/>
              </a:tblGrid>
              <a:tr h="2539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사용할 </a:t>
                      </a:r>
                      <a:r>
                        <a:rPr lang="en-US" altLang="ko-KR" b="1"/>
                        <a:t>SMTP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provider </a:t>
                      </a:r>
                      <a:endParaRPr lang="en-US" altLang="ko-KR" b="1"/>
                    </a:p>
                    <a:p>
                      <a:pPr algn="ctr" latinLnBrk="1">
                        <a:defRPr/>
                      </a:pPr>
                      <a:r>
                        <a:rPr lang="ko-KR" altLang="en-US" b="1"/>
                        <a:t>검색하는 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0603" y="426719"/>
            <a:ext cx="5951220" cy="6004560"/>
          </a:xfrm>
          <a:prstGeom prst="rect">
            <a:avLst/>
          </a:prstGeom>
        </p:spPr>
      </p:pic>
      <p:graphicFrame>
        <p:nvGraphicFramePr>
          <p:cNvPr id="4" name="표 2"/>
          <p:cNvGraphicFramePr/>
          <p:nvPr/>
        </p:nvGraphicFramePr>
        <p:xfrm>
          <a:off x="7623830" y="2479215"/>
          <a:ext cx="3770704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/>
              </a:tblGrid>
              <a:tr h="2539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single adress</a:t>
                      </a:r>
                      <a:r>
                        <a:rPr lang="ko-KR" altLang="en-US" b="1"/>
                        <a:t> 공격과</a:t>
                      </a:r>
                      <a:endParaRPr lang="ko-KR" altLang="en-US" b="1"/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multiple user</a:t>
                      </a:r>
                      <a:r>
                        <a:rPr lang="ko-KR" altLang="en-US" b="1"/>
                        <a:t> 공격 정의하는 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939" y="1886761"/>
            <a:ext cx="5052060" cy="3429000"/>
          </a:xfrm>
          <a:prstGeom prst="rect">
            <a:avLst/>
          </a:prstGeom>
        </p:spPr>
      </p:pic>
      <p:graphicFrame>
        <p:nvGraphicFramePr>
          <p:cNvPr id="4" name="표 2"/>
          <p:cNvGraphicFramePr/>
          <p:nvPr/>
        </p:nvGraphicFramePr>
        <p:xfrm>
          <a:off x="7309706" y="2580545"/>
          <a:ext cx="3770704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/>
              </a:tblGrid>
              <a:tr h="2539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파일첨부 기능하는 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4394" y="571500"/>
            <a:ext cx="5920105" cy="5741500"/>
          </a:xfrm>
          <a:prstGeom prst="rect">
            <a:avLst/>
          </a:prstGeom>
        </p:spPr>
      </p:pic>
      <p:graphicFrame>
        <p:nvGraphicFramePr>
          <p:cNvPr id="4" name="표 3"/>
          <p:cNvGraphicFramePr/>
          <p:nvPr/>
        </p:nvGraphicFramePr>
        <p:xfrm>
          <a:off x="7897420" y="2793338"/>
          <a:ext cx="3770704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/>
              </a:tblGrid>
              <a:tr h="2539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공격 </a:t>
                      </a:r>
                      <a:r>
                        <a:rPr lang="en-US" altLang="ko-KR" b="1"/>
                        <a:t>single adress</a:t>
                      </a:r>
                      <a:r>
                        <a:rPr lang="ko-KR" altLang="en-US" b="1"/>
                        <a:t> 정의하는 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/>
          <p:nvPr/>
        </p:nvGraphicFramePr>
        <p:xfrm>
          <a:off x="7786294" y="2793338"/>
          <a:ext cx="3881830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83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공격 </a:t>
                      </a:r>
                      <a:r>
                        <a:rPr lang="en-US" altLang="ko-KR" b="1"/>
                        <a:t>multiple user</a:t>
                      </a:r>
                      <a:r>
                        <a:rPr lang="ko-KR" altLang="en-US" b="1"/>
                        <a:t> 정의하는부분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065" y="614363"/>
            <a:ext cx="6604495" cy="5747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7309" y="2755265"/>
            <a:ext cx="6025478" cy="1347469"/>
          </a:xfrm>
          <a:prstGeom prst="rect">
            <a:avLst/>
          </a:prstGeom>
        </p:spPr>
      </p:pic>
      <p:graphicFrame>
        <p:nvGraphicFramePr>
          <p:cNvPr id="4" name="표 3"/>
          <p:cNvGraphicFramePr/>
          <p:nvPr/>
        </p:nvGraphicFramePr>
        <p:xfrm>
          <a:off x="7786294" y="2793338"/>
          <a:ext cx="3881830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83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36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끝내는부분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Mass mailer </a:t>
            </a:r>
            <a:r>
              <a:rPr lang="ko-KR" altLang="en-US"/>
              <a:t>실행화면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465" y="2016760"/>
            <a:ext cx="6185508" cy="282447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294688" y="3238500"/>
            <a:ext cx="2952748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500937" y="2840990"/>
            <a:ext cx="3825874" cy="1614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두가지 방법 중 하나 선택 가능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1. </a:t>
            </a:r>
            <a:r>
              <a:rPr lang="ko-KR" altLang="en-US" sz="2000"/>
              <a:t>다수에게 공격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한명에게 공격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</ep:Words>
  <ep:PresentationFormat>와이드스크린</ep:PresentationFormat>
  <ep:Paragraphs>20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Mass mailer</vt:lpstr>
      <vt:lpstr>smtp_web.py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Mass mailer 실행화면 - 1</vt:lpstr>
      <vt:lpstr>Mass mailer 실행화면 - 2</vt:lpstr>
      <vt:lpstr>Mass mailer 실행화면 - 3</vt:lpstr>
      <vt:lpstr>Mass mailer 실행화면 - 4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2018-11-12T09:51:25.000</dcterms:created>
  <dc:creator>Yoon</dc:creator>
  <cp:lastModifiedBy>김현수</cp:lastModifiedBy>
  <dcterms:modified xsi:type="dcterms:W3CDTF">2018-11-13T11:51:23.245</dcterms:modified>
  <cp:revision>23</cp:revision>
  <dc:title>Wifi Attack</dc:title>
  <cp:version>1000.0000.01</cp:version>
</cp:coreProperties>
</file>