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FE764-2EE9-4AB2-B185-6BC1231C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280A2C-3A17-482A-977A-E1D67E07B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528B5-98DA-4512-B66D-9CC3391A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03723-D72B-4645-B0FD-FB1B7393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41C10-ED24-450C-B50D-050B0164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60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5A543-32D2-4831-B266-ED5E2DA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80A893-163D-4C60-9815-CD0F16ED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93B49F-2874-40AC-8875-19D9CB37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059BB-EDC4-4EC6-ABC8-FA97FB47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8A5C7-E449-41D6-9EEC-C1F0EE98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351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92E68F-AF54-451C-9FF1-D520F1DC2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84D5E9-9FFB-44F3-B23D-4078A3624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B20A7-0089-41B6-A001-BA7F5E17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D1483-80C5-4827-B804-A2341F45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1DB40-821E-48E0-8B78-E6AFBB32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FB71F-60CC-45A7-9E73-F069E028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EF933-CD91-4439-B927-217F32D7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18957-4EA7-481A-9E14-B959CC2D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0D1BA-7E76-48B6-8482-237AA8D3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B1148-5F38-474A-BAEB-51DF40B6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0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7D994-4747-4848-A68D-B07D9D38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1C2EBE-5549-42AA-B2D0-D1166F8B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6E647-E041-4A0C-AF52-84BDADC9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6174C-5D29-4726-9A18-82246FEC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1C017-4525-41C9-A2F7-C307854D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2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0A2BE-E794-4D1D-8371-7450DD43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01C17-2EAA-4CA3-A0C4-A792787D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643C29-C8F8-43B7-82DA-BBD34713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87006A-FBFA-416E-B900-690C90A4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835B50-FF67-4C4E-B9FB-AED8649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EDF4FD-11B2-4524-8796-4A1E5365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419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95CAA-D9F2-45D5-888F-0112E3E8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927604-2BBD-43C9-8D25-5F6E3CC95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6DC5E-D57A-4F84-88FE-4034A98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2504-15C9-4726-81F3-4BAB5099C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145A4B-A813-4FCC-A8F7-335540180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078886-7B3A-484B-8E66-55CC66C0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28CE48-640C-4F30-927D-128D5E67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C16240-35F5-4FC0-A1CA-8D3F7CCA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5D94E-C0F7-44E0-898D-56D51983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C4AE6E-36D3-4C6B-B437-88AA0AFA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518C44-BCED-46E7-90F4-37130598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CEF715-E582-49AD-9291-8391C24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83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2DA295-125D-4A84-8373-4704EDC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867395-0F8A-495C-B5B2-0288410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A7639-E1CE-4D7E-A687-17B23AE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980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40D8B-668A-420B-B797-4FC9D172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04333-D6F6-45CB-B930-5A954555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211DCF-B1C7-44D4-8BDD-1E3F0226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5B4F-23AF-4DFA-B845-30FFD113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FB5DA-E170-4CB5-B561-0CCBEB3A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691861-7F0F-4C74-9C7B-EDD166D8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015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36603-17DF-4438-B7EE-AC9FA513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D7D305-35A5-4398-9E98-9AABBA588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C9FEC-5922-43CC-9291-1E8D8A9D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70A6EF-1E5B-4A64-80C8-2B670AC8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AF218-B845-4CFC-8CD1-4599EDC0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6D3635-94B8-4637-BE12-EBD840F9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910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092154-2BDF-4E28-B09D-98D86B7F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E174D-2518-4C94-B3B4-BBF9F4B5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99DB8-231B-40A5-9F6B-42C70E74D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8D4A-38F6-45DC-B85E-807DAFB0C5F8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2EA40-986F-4333-AF2D-3BFF92AD2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D4A8A-ECB1-42B6-894C-1E08F124B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1A4E-ED66-4ACF-8E92-B7F01D9207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43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E3841A9-DAFB-4D58-A874-CB7E3FD6414C}"/>
              </a:ext>
            </a:extLst>
          </p:cNvPr>
          <p:cNvSpPr/>
          <p:nvPr/>
        </p:nvSpPr>
        <p:spPr>
          <a:xfrm>
            <a:off x="1743075" y="1419225"/>
            <a:ext cx="2133600" cy="476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Rabbit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4C43909-B7F5-4FEF-8D29-B7BAE7D9CEA0}"/>
              </a:ext>
            </a:extLst>
          </p:cNvPr>
          <p:cNvSpPr/>
          <p:nvPr/>
        </p:nvSpPr>
        <p:spPr>
          <a:xfrm>
            <a:off x="1743075" y="1895474"/>
            <a:ext cx="2133600" cy="1533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image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4F3BA34-43E2-40F9-A7E1-92E3A8ABEC61}"/>
              </a:ext>
            </a:extLst>
          </p:cNvPr>
          <p:cNvSpPr/>
          <p:nvPr/>
        </p:nvSpPr>
        <p:spPr>
          <a:xfrm>
            <a:off x="1743075" y="3429000"/>
            <a:ext cx="2133600" cy="2505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attachTo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setSize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setPosition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de-A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497D043-BAE7-4571-AA4D-114A9C48E74C}"/>
              </a:ext>
            </a:extLst>
          </p:cNvPr>
          <p:cNvSpPr/>
          <p:nvPr/>
        </p:nvSpPr>
        <p:spPr>
          <a:xfrm>
            <a:off x="5467350" y="1419226"/>
            <a:ext cx="3962400" cy="476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Game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E2AC96-95DA-4211-B08F-7B703C9F4FF8}"/>
              </a:ext>
            </a:extLst>
          </p:cNvPr>
          <p:cNvSpPr/>
          <p:nvPr/>
        </p:nvSpPr>
        <p:spPr>
          <a:xfrm>
            <a:off x="5467350" y="1895475"/>
            <a:ext cx="3962400" cy="2009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bunnyspace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numberRabbitsStart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numberRabbitsGame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speed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counter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A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A0B779-195F-46FA-A307-88DEEC5BE1FA}"/>
              </a:ext>
            </a:extLst>
          </p:cNvPr>
          <p:cNvSpPr/>
          <p:nvPr/>
        </p:nvSpPr>
        <p:spPr>
          <a:xfrm>
            <a:off x="5467350" y="3905251"/>
            <a:ext cx="3962400" cy="2028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start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addRabbits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Steffi</dc:creator>
  <cp:lastModifiedBy>Steffi</cp:lastModifiedBy>
  <cp:revision>2</cp:revision>
  <dcterms:created xsi:type="dcterms:W3CDTF">2022-02-18T19:06:10Z</dcterms:created>
  <dcterms:modified xsi:type="dcterms:W3CDTF">2022-02-18T21:41:36Z</dcterms:modified>
</cp:coreProperties>
</file>