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4" r:id="rId6"/>
    <p:sldId id="263" r:id="rId7"/>
    <p:sldId id="259" r:id="rId8"/>
    <p:sldId id="262" r:id="rId9"/>
    <p:sldId id="267" r:id="rId10"/>
    <p:sldId id="271" r:id="rId11"/>
    <p:sldId id="265" r:id="rId12"/>
    <p:sldId id="266" r:id="rId13"/>
    <p:sldId id="274" r:id="rId14"/>
    <p:sldId id="270" r:id="rId15"/>
    <p:sldId id="272" r:id="rId16"/>
    <p:sldId id="275" r:id="rId17"/>
    <p:sldId id="268" r:id="rId18"/>
    <p:sldId id="279" r:id="rId19"/>
    <p:sldId id="277" r:id="rId20"/>
    <p:sldId id="280" r:id="rId21"/>
    <p:sldId id="278" r:id="rId22"/>
    <p:sldId id="281" r:id="rId23"/>
    <p:sldId id="269" r:id="rId24"/>
    <p:sldId id="261" r:id="rId25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0"/>
    <a:srgbClr val="D51067"/>
    <a:srgbClr val="00833E"/>
    <a:srgbClr val="D75F00"/>
    <a:srgbClr val="9ACAEB"/>
    <a:srgbClr val="F0B3CA"/>
    <a:srgbClr val="BDE093"/>
    <a:srgbClr val="FF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370" y="-6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8B1AD482-A204-4BCD-A8DA-70CA2C3FC1E0}" type="slidenum">
              <a:rPr lang="cs-CZ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cs-CZ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cs-CZ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cs-CZ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6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690325"/>
            <a:ext cx="5930900" cy="33361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9242FD77-57D2-4CE2-9E05-5DB29ACB7EB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cs-CZ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cs-CZ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19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4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704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866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39" y="2116880"/>
            <a:ext cx="5486400" cy="9144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5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90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353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091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51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421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65523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1950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1068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05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01146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4458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71628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39" y="2116880"/>
            <a:ext cx="5486400" cy="9144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638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1519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730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1797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2216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94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931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697157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5250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1316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6123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61381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24133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39" y="2116880"/>
            <a:ext cx="5486400" cy="9144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0280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551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7869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119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64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8845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2989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9676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8385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69595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415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4342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667469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39" y="2116880"/>
            <a:ext cx="5486400" cy="9144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048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54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8596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83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0637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4031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B4B2A6D1-4234-4E7D-A9EE-08270AE6692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2" name="Picture 1" title="FooterLogoWid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4737100"/>
            <a:ext cx="342900" cy="310896"/>
          </a:xfrm>
          <a:prstGeom prst="rect">
            <a:avLst/>
          </a:prstGeom>
        </p:spPr>
      </p:pic>
      <p:sp>
        <p:nvSpPr>
          <p:cNvPr id="3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cs-CZ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cs-CZ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4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10" name="Picture 9" title="FooterLogoWid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4737100"/>
            <a:ext cx="342900" cy="31089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cs-CZ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cs-CZ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10" name="Picture 9" title="FooterLogoWid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4737100"/>
            <a:ext cx="342900" cy="31089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cs-CZ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cs-CZ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10" name="Picture 9" title="FooterLogoWid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4737100"/>
            <a:ext cx="342900" cy="31089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cs-CZ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cs-CZ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cs-CZ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cs-CZ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5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documentation/changes/index.html" TargetMode="Externa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Liquibase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ACTINFO"/>
          <p:cNvSpPr txBox="1"/>
          <p:nvPr/>
        </p:nvSpPr>
        <p:spPr>
          <a:xfrm>
            <a:off x="406400" y="4659412"/>
            <a:ext cx="1450718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cs-CZ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roman.bosak@gmail.com</a:t>
            </a:r>
            <a:endParaRPr lang="cs-CZ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Change Set</a:t>
            </a:r>
            <a:br>
              <a:rPr lang="cs-CZ" dirty="0" smtClean="0"/>
            </a:br>
            <a:r>
              <a:rPr lang="cs-CZ" sz="2000" b="0" dirty="0" smtClean="0"/>
              <a:t>&lt;changeSet&gt;</a:t>
            </a:r>
            <a:endParaRPr lang="cs-CZ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Comment</a:t>
            </a:r>
          </a:p>
          <a:p>
            <a:r>
              <a:rPr lang="cs-CZ" dirty="0" smtClean="0"/>
              <a:t>Pre conditions</a:t>
            </a:r>
          </a:p>
          <a:p>
            <a:r>
              <a:rPr lang="cs-CZ" dirty="0" smtClean="0"/>
              <a:t>Valid CheckSum</a:t>
            </a:r>
          </a:p>
          <a:p>
            <a:r>
              <a:rPr lang="cs-CZ" dirty="0" smtClean="0"/>
              <a:t>Rollback</a:t>
            </a:r>
          </a:p>
          <a:p>
            <a:endParaRPr lang="cs-CZ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Dbms</a:t>
            </a:r>
          </a:p>
          <a:p>
            <a:r>
              <a:rPr lang="cs-CZ" dirty="0"/>
              <a:t>Context</a:t>
            </a:r>
          </a:p>
          <a:p>
            <a:r>
              <a:rPr lang="cs-CZ" dirty="0"/>
              <a:t>Run always</a:t>
            </a:r>
          </a:p>
          <a:p>
            <a:r>
              <a:rPr lang="cs-CZ" dirty="0"/>
              <a:t>Run on change</a:t>
            </a:r>
          </a:p>
          <a:p>
            <a:r>
              <a:rPr lang="cs-CZ" dirty="0"/>
              <a:t>Run in transaction</a:t>
            </a:r>
          </a:p>
          <a:p>
            <a:r>
              <a:rPr lang="cs-CZ" dirty="0"/>
              <a:t>Fail on error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4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Changes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Atomic changes / refactorings to be applied</a:t>
            </a:r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lvl="1"/>
            <a:r>
              <a:rPr lang="cs-CZ" sz="1600" dirty="0" smtClean="0"/>
              <a:t>...</a:t>
            </a:r>
          </a:p>
          <a:p>
            <a:pPr lvl="1"/>
            <a:endParaRPr lang="cs-CZ" sz="1600" dirty="0" smtClean="0"/>
          </a:p>
          <a:p>
            <a:endParaRPr lang="cs-CZ" sz="2000" dirty="0" smtClean="0">
              <a:hlinkClick r:id="rId2"/>
            </a:endParaRPr>
          </a:p>
          <a:p>
            <a:r>
              <a:rPr lang="cs-CZ" sz="2000" dirty="0" smtClean="0">
                <a:hlinkClick r:id="rId2"/>
              </a:rPr>
              <a:t>http</a:t>
            </a:r>
            <a:r>
              <a:rPr lang="cs-CZ" sz="2000" dirty="0">
                <a:hlinkClick r:id="rId2"/>
              </a:rPr>
              <a:t>://</a:t>
            </a:r>
            <a:r>
              <a:rPr lang="cs-CZ" sz="2000" dirty="0" smtClean="0">
                <a:hlinkClick r:id="rId2"/>
              </a:rPr>
              <a:t>www.liquibase.org/documentation/changes/index.html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Special changes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  <a:r>
              <a:rPr lang="cs-CZ" dirty="0" smtClean="0"/>
              <a:t> &amp;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Load update data</a:t>
            </a:r>
          </a:p>
          <a:p>
            <a:pPr lvl="1"/>
            <a:r>
              <a:rPr lang="cs-CZ" dirty="0" smtClean="0"/>
              <a:t>Load CSV data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cs-CZ" dirty="0" smtClean="0"/>
              <a:t> &amp;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SQL File</a:t>
            </a:r>
          </a:p>
          <a:p>
            <a:pPr lvl="1"/>
            <a:r>
              <a:rPr lang="cs-CZ" dirty="0" smtClean="0"/>
              <a:t>Run SQL command / script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Tag database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Execute command</a:t>
            </a:r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68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Demo 2</a:t>
            </a:r>
            <a:br>
              <a:rPr lang="cs-CZ" dirty="0" smtClean="0"/>
            </a:b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Load department data as replacable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Preconditions - reasons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assumptions of </a:t>
            </a:r>
            <a:r>
              <a:rPr lang="en-US" dirty="0"/>
              <a:t>the changelog </a:t>
            </a:r>
            <a:r>
              <a:rPr lang="cs-CZ" dirty="0" smtClean="0"/>
              <a:t>writer</a:t>
            </a:r>
            <a:endParaRPr lang="en-US" dirty="0"/>
          </a:p>
          <a:p>
            <a:r>
              <a:rPr lang="en-US" dirty="0"/>
              <a:t>Enforce that those assumptions are not violated by users running the changelog</a:t>
            </a:r>
          </a:p>
          <a:p>
            <a:r>
              <a:rPr lang="en-US" dirty="0"/>
              <a:t>Perform data checks before performing an unrecoverable </a:t>
            </a:r>
            <a:r>
              <a:rPr lang="en-US" dirty="0" smtClean="0"/>
              <a:t>change</a:t>
            </a:r>
            <a:endParaRPr lang="cs-CZ" dirty="0" smtClean="0"/>
          </a:p>
          <a:p>
            <a:r>
              <a:rPr lang="en-US" dirty="0" smtClean="0"/>
              <a:t>Control </a:t>
            </a:r>
            <a:r>
              <a:rPr lang="en-US" dirty="0"/>
              <a:t>what </a:t>
            </a:r>
            <a:r>
              <a:rPr lang="en-US" dirty="0" err="1"/>
              <a:t>changesets</a:t>
            </a:r>
            <a:r>
              <a:rPr lang="en-US" dirty="0"/>
              <a:t> are run and not run based on the state of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0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Demo 3</a:t>
            </a:r>
            <a:br>
              <a:rPr lang="cs-CZ" dirty="0" smtClean="0"/>
            </a:b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cs-CZ" sz="2200" dirty="0" smtClean="0"/>
              <a:t> changes, preconditions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Create employee</a:t>
            </a:r>
            <a:br>
              <a:rPr lang="cs-CZ" sz="2000" dirty="0" smtClean="0"/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into employees (id,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(1, 'King', 1200,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sz="1100" dirty="0" smtClean="0"/>
          </a:p>
          <a:p>
            <a:r>
              <a:rPr lang="cs-CZ" sz="2000" dirty="0" smtClean="0"/>
              <a:t>Try to load employee data with precodition</a:t>
            </a:r>
          </a:p>
          <a:p>
            <a:pPr lvl="1"/>
            <a:r>
              <a:rPr lang="cs-CZ" sz="1800" dirty="0" smtClean="0"/>
              <a:t>Show MARK_RUN</a:t>
            </a:r>
          </a:p>
          <a:p>
            <a:r>
              <a:rPr lang="cs-CZ" sz="2000" dirty="0" smtClean="0"/>
              <a:t>Delete employee and fix DATABASECHANGELOG table</a:t>
            </a:r>
          </a:p>
          <a:p>
            <a:r>
              <a:rPr lang="cs-CZ" sz="2000" dirty="0" smtClean="0"/>
              <a:t>Load </a:t>
            </a:r>
            <a:r>
              <a:rPr lang="cs-CZ" sz="2000" dirty="0"/>
              <a:t>employee </a:t>
            </a:r>
            <a:r>
              <a:rPr lang="cs-CZ" sz="2000" dirty="0" smtClean="0"/>
              <a:t>data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Preconditions - details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onFail vs onError</a:t>
            </a:r>
          </a:p>
          <a:p>
            <a:pPr lvl="1"/>
            <a:r>
              <a:rPr lang="cs-CZ" dirty="0" smtClean="0"/>
              <a:t>HALT, CONTINUE, MARK_RAN, WARN</a:t>
            </a:r>
          </a:p>
          <a:p>
            <a:r>
              <a:rPr lang="cs-CZ" dirty="0" smtClean="0"/>
              <a:t>AND/OR/NOT Logic</a:t>
            </a:r>
          </a:p>
          <a:p>
            <a:r>
              <a:rPr lang="cs-CZ" dirty="0"/>
              <a:t>Available Preconditions</a:t>
            </a:r>
          </a:p>
          <a:p>
            <a:pPr lvl="1"/>
            <a:r>
              <a:rPr lang="cs-CZ" dirty="0" smtClean="0"/>
              <a:t>dbms, runningAs, changeSetExecuted, columnExists, tableExists, viewExists, foreignKeyConstraintExists, indexExists, sequenceExists, primaryKeyExists, sqlCheck, changeLogPropertyDefined, customPrecondition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7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Demo 4</a:t>
            </a:r>
            <a:br>
              <a:rPr lang="cs-CZ" dirty="0" smtClean="0"/>
            </a:br>
            <a:r>
              <a:rPr lang="cs-CZ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LoadUpdateData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Add department</a:t>
            </a:r>
          </a:p>
          <a:p>
            <a:r>
              <a:rPr lang="cs-CZ" sz="2000" dirty="0" smtClean="0"/>
              <a:t>Show department‘s update fails</a:t>
            </a:r>
          </a:p>
          <a:p>
            <a:r>
              <a:rPr lang="cs-CZ" sz="2000" dirty="0" smtClean="0"/>
              <a:t>Fix it to pass using Load Update Data (demo 4 commit)</a:t>
            </a:r>
            <a:endParaRPr lang="cs-C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Rollback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 smtClean="0"/>
              <a:t>utomatic</a:t>
            </a:r>
            <a:r>
              <a:rPr lang="cs-CZ" dirty="0" smtClean="0"/>
              <a:t> vs custom</a:t>
            </a:r>
          </a:p>
          <a:p>
            <a:r>
              <a:rPr lang="cs-CZ" dirty="0" smtClean="0"/>
              <a:t>„Roll </a:t>
            </a:r>
            <a:r>
              <a:rPr lang="cs-CZ" dirty="0"/>
              <a:t>Back To” </a:t>
            </a:r>
            <a:r>
              <a:rPr lang="cs-CZ" dirty="0" smtClean="0"/>
              <a:t>Modes</a:t>
            </a:r>
          </a:p>
          <a:p>
            <a:pPr lvl="1"/>
            <a:r>
              <a:rPr lang="cs-CZ" dirty="0" smtClean="0"/>
              <a:t>Tag</a:t>
            </a:r>
          </a:p>
          <a:p>
            <a:pPr lvl="1"/>
            <a:r>
              <a:rPr lang="cs-CZ" dirty="0"/>
              <a:t>Number of Change Sets</a:t>
            </a:r>
          </a:p>
          <a:p>
            <a:pPr lvl="1"/>
            <a:r>
              <a:rPr lang="cs-CZ" dirty="0" smtClean="0"/>
              <a:t>Date</a:t>
            </a:r>
          </a:p>
          <a:p>
            <a:r>
              <a:rPr lang="cs-CZ" dirty="0"/>
              <a:t>Roll back Execution Modes</a:t>
            </a:r>
          </a:p>
          <a:p>
            <a:pPr lvl="1"/>
            <a:r>
              <a:rPr lang="cs-CZ" dirty="0"/>
              <a:t>Execute Rollback Directly</a:t>
            </a:r>
          </a:p>
          <a:p>
            <a:pPr lvl="1"/>
            <a:r>
              <a:rPr lang="cs-CZ" dirty="0"/>
              <a:t>Generating a Rollback Script</a:t>
            </a:r>
          </a:p>
          <a:p>
            <a:pPr lvl="1"/>
            <a:r>
              <a:rPr lang="en-US" dirty="0"/>
              <a:t>Generating a “Future Rollback”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33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Demo 5</a:t>
            </a:r>
            <a:br>
              <a:rPr lang="cs-CZ" dirty="0" smtClean="0"/>
            </a:br>
            <a:r>
              <a:rPr lang="cs-CZ" sz="2200" dirty="0"/>
              <a:t>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Demo </a:t>
            </a:r>
            <a:r>
              <a:rPr lang="cs-CZ" dirty="0" smtClean="0"/>
              <a:t>5.1 – no custom rollback</a:t>
            </a:r>
            <a:endParaRPr lang="cs-CZ" dirty="0"/>
          </a:p>
          <a:p>
            <a:pPr lvl="1"/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liquibase 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rollbackCount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cs-CZ" dirty="0"/>
              <a:t>Demo </a:t>
            </a:r>
            <a:r>
              <a:rPr lang="cs-CZ" dirty="0" smtClean="0"/>
              <a:t>5.2 – custom nonatomic</a:t>
            </a:r>
            <a:endParaRPr lang="cs-CZ" dirty="0"/>
          </a:p>
          <a:p>
            <a:pPr lvl="1"/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liquibase rollbackCount 1</a:t>
            </a:r>
          </a:p>
          <a:p>
            <a:r>
              <a:rPr lang="cs-CZ" dirty="0"/>
              <a:t>Demo </a:t>
            </a:r>
            <a:r>
              <a:rPr lang="cs-CZ" dirty="0" smtClean="0"/>
              <a:t>5.3 – atomic</a:t>
            </a:r>
            <a:endParaRPr lang="cs-CZ" dirty="0"/>
          </a:p>
          <a:p>
            <a:pPr lvl="1"/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liquibase rollbackCount 5</a:t>
            </a:r>
          </a:p>
          <a:p>
            <a:r>
              <a:rPr lang="cs-CZ" dirty="0" smtClean="0"/>
              <a:t>Demo 5.4 – using tag</a:t>
            </a:r>
          </a:p>
          <a:p>
            <a:pPr lvl="1"/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liquibase rollback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SQL Database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http://www.pinaldave.com/bimg/dilbert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48" y="1491395"/>
            <a:ext cx="58864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Demo 6</a:t>
            </a:r>
            <a:br>
              <a:rPr lang="cs-CZ" dirty="0" smtClean="0"/>
            </a:br>
            <a:r>
              <a:rPr lang="cs-CZ" sz="2200" dirty="0" smtClean="0"/>
              <a:t>Create prod DB</a:t>
            </a:r>
            <a:endParaRPr lang="cs-CZ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liquibase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--defaultsFile=./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prod.properties update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4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ACTINFO"/>
          <p:cNvSpPr txBox="1"/>
          <p:nvPr/>
        </p:nvSpPr>
        <p:spPr>
          <a:xfrm>
            <a:off x="406400" y="4225092"/>
            <a:ext cx="1450718" cy="67710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cs-CZ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Roman Bosák</a:t>
            </a:r>
          </a:p>
          <a:p>
            <a:endParaRPr lang="cs-CZ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cs-CZ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</a:p>
          <a:p>
            <a:r>
              <a:rPr lang="cs-CZ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roman.bosak@gmail.com</a:t>
            </a:r>
            <a:endParaRPr lang="cs-CZ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Manual Changes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Consistency and completenes - human factor</a:t>
            </a:r>
          </a:p>
          <a:p>
            <a:pPr lvl="1"/>
            <a:r>
              <a:rPr lang="cs-CZ" dirty="0" smtClean="0"/>
              <a:t>apply all changes</a:t>
            </a:r>
          </a:p>
          <a:p>
            <a:pPr lvl="1"/>
            <a:r>
              <a:rPr lang="cs-CZ" dirty="0" smtClean="0"/>
              <a:t>apply in all environments</a:t>
            </a:r>
          </a:p>
          <a:p>
            <a:pPr lvl="1"/>
            <a:r>
              <a:rPr lang="cs-CZ" dirty="0" smtClean="0"/>
              <a:t>communication to others</a:t>
            </a:r>
          </a:p>
          <a:p>
            <a:r>
              <a:rPr lang="cs-CZ" dirty="0" smtClean="0"/>
              <a:t>Efficiency</a:t>
            </a:r>
          </a:p>
          <a:p>
            <a:pPr lvl="1"/>
            <a:r>
              <a:rPr lang="cs-CZ" dirty="0" smtClean="0"/>
              <a:t>do it quick during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7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What is LiquiBase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Tool / library </a:t>
            </a:r>
            <a:r>
              <a:rPr lang="cs-CZ" dirty="0" smtClean="0"/>
              <a:t>to track, manage and apply DB changes</a:t>
            </a:r>
          </a:p>
          <a:p>
            <a:r>
              <a:rPr lang="cs-CZ" dirty="0" smtClean="0"/>
              <a:t>Open source</a:t>
            </a:r>
          </a:p>
          <a:p>
            <a:r>
              <a:rPr lang="cs-CZ" dirty="0"/>
              <a:t>D</a:t>
            </a:r>
            <a:r>
              <a:rPr lang="cs-CZ" dirty="0" smtClean="0"/>
              <a:t>atabase independent</a:t>
            </a:r>
          </a:p>
          <a:p>
            <a:r>
              <a:rPr lang="cs-CZ" dirty="0" smtClean="0"/>
              <a:t>DB </a:t>
            </a:r>
            <a:r>
              <a:rPr lang="cs-CZ" dirty="0"/>
              <a:t>changes </a:t>
            </a:r>
            <a:r>
              <a:rPr lang="cs-CZ" dirty="0" smtClean="0"/>
              <a:t>stored </a:t>
            </a:r>
            <a:r>
              <a:rPr lang="cs-CZ" dirty="0"/>
              <a:t>in </a:t>
            </a:r>
            <a:r>
              <a:rPr lang="cs-CZ" dirty="0" smtClean="0"/>
              <a:t>a files</a:t>
            </a:r>
          </a:p>
          <a:p>
            <a:pPr lvl="1"/>
            <a:r>
              <a:rPr lang="cs-CZ" dirty="0" smtClean="0"/>
              <a:t>Shareable</a:t>
            </a:r>
          </a:p>
          <a:p>
            <a:pPr lvl="1"/>
            <a:r>
              <a:rPr lang="cs-CZ" dirty="0" smtClean="0"/>
              <a:t>Versionable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Why LiquiBase?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Consistent </a:t>
            </a:r>
            <a:r>
              <a:rPr lang="cs-CZ" dirty="0"/>
              <a:t>database </a:t>
            </a:r>
            <a:r>
              <a:rPr lang="cs-CZ" dirty="0" smtClean="0"/>
              <a:t>changes</a:t>
            </a:r>
          </a:p>
          <a:p>
            <a:r>
              <a:rPr lang="cs-CZ" dirty="0" smtClean="0"/>
              <a:t>Manage </a:t>
            </a:r>
            <a:r>
              <a:rPr lang="cs-CZ" dirty="0"/>
              <a:t>databases at different </a:t>
            </a:r>
            <a:r>
              <a:rPr lang="cs-CZ" dirty="0" smtClean="0"/>
              <a:t>states</a:t>
            </a:r>
          </a:p>
          <a:p>
            <a:r>
              <a:rPr lang="cs-CZ" dirty="0" smtClean="0"/>
              <a:t>Keep </a:t>
            </a:r>
            <a:r>
              <a:rPr lang="cs-CZ" dirty="0"/>
              <a:t>a history of </a:t>
            </a:r>
            <a:r>
              <a:rPr lang="cs-CZ" dirty="0" smtClean="0"/>
              <a:t>changes</a:t>
            </a:r>
          </a:p>
          <a:p>
            <a:r>
              <a:rPr lang="cs-CZ" dirty="0" smtClean="0"/>
              <a:t>Automatic </a:t>
            </a:r>
            <a:r>
              <a:rPr lang="cs-CZ" dirty="0"/>
              <a:t>rollback </a:t>
            </a:r>
            <a:r>
              <a:rPr lang="cs-CZ" dirty="0" smtClean="0"/>
              <a:t>support</a:t>
            </a:r>
          </a:p>
          <a:p>
            <a:r>
              <a:rPr lang="cs-CZ" dirty="0" smtClean="0"/>
              <a:t>Ability </a:t>
            </a:r>
            <a:r>
              <a:rPr lang="cs-CZ"/>
              <a:t>of </a:t>
            </a:r>
            <a:r>
              <a:rPr lang="cs-CZ" smtClean="0"/>
              <a:t>automation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2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0 – Initial setup</a:t>
            </a:r>
            <a:endParaRPr lang="cs-CZ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Liquibase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PATH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cs-CZ" dirty="0" smtClean="0"/>
              <a:t>liquibase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cs-CZ" dirty="0" smtClean="0"/>
              <a:t>liquibase-sdk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cs-CZ" dirty="0" smtClean="0"/>
              <a:t>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98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1 – Dev DB initialization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Create users</a:t>
            </a:r>
          </a:p>
          <a:p>
            <a:r>
              <a:rPr lang="cs-CZ" dirty="0" smtClean="0"/>
              <a:t>Show empty database</a:t>
            </a:r>
          </a:p>
          <a:p>
            <a:endParaRPr lang="cs-CZ" dirty="0" smtClean="0"/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liquibase status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liquibase update</a:t>
            </a:r>
          </a:p>
          <a:p>
            <a:endParaRPr lang="cs-CZ" dirty="0" smtClean="0"/>
          </a:p>
          <a:p>
            <a:r>
              <a:rPr lang="cs-CZ" dirty="0" smtClean="0"/>
              <a:t>Show created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6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Database Change Log </a:t>
            </a:r>
            <a:r>
              <a:rPr lang="cs-CZ" dirty="0" smtClean="0"/>
              <a:t>File</a:t>
            </a:r>
            <a:r>
              <a:rPr lang="cs-CZ" dirty="0"/>
              <a:t/>
            </a:r>
            <a:br>
              <a:rPr lang="cs-CZ" dirty="0"/>
            </a:br>
            <a:r>
              <a:rPr lang="cs-CZ" sz="2000" b="0" dirty="0"/>
              <a:t>&lt;databaseChangeLog&gt;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Root of all Liquibase changes</a:t>
            </a:r>
          </a:p>
          <a:p>
            <a:r>
              <a:rPr lang="cs-CZ" dirty="0" smtClean="0"/>
              <a:t>Possible formats</a:t>
            </a:r>
          </a:p>
          <a:p>
            <a:pPr lvl="1"/>
            <a:r>
              <a:rPr lang="cs-CZ" dirty="0" smtClean="0"/>
              <a:t>XML, YAML, JSON, SQL</a:t>
            </a:r>
          </a:p>
          <a:p>
            <a:r>
              <a:rPr lang="cs-CZ" dirty="0" smtClean="0"/>
              <a:t>Contains</a:t>
            </a:r>
          </a:p>
          <a:p>
            <a:pPr lvl="1"/>
            <a:r>
              <a:rPr lang="cs-CZ" dirty="0" smtClean="0"/>
              <a:t>Preconditions</a:t>
            </a:r>
          </a:p>
          <a:p>
            <a:pPr lvl="1"/>
            <a:r>
              <a:rPr lang="cs-CZ" dirty="0" smtClean="0"/>
              <a:t>Property definitions</a:t>
            </a:r>
          </a:p>
          <a:p>
            <a:pPr lvl="1"/>
            <a:r>
              <a:rPr lang="cs-CZ" dirty="0" smtClean="0"/>
              <a:t>Change Sets</a:t>
            </a:r>
          </a:p>
          <a:p>
            <a:pPr lvl="1"/>
            <a:r>
              <a:rPr lang="cs-CZ" dirty="0" smtClean="0"/>
              <a:t>Includes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58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Change Set</a:t>
            </a:r>
            <a:br>
              <a:rPr lang="cs-CZ" dirty="0" smtClean="0"/>
            </a:br>
            <a:r>
              <a:rPr lang="cs-CZ" sz="2000" b="0" dirty="0" smtClean="0"/>
              <a:t>&lt;changeSet&gt;</a:t>
            </a:r>
            <a:endParaRPr lang="cs-CZ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2980246" cy="3106800"/>
          </a:xfrm>
        </p:spPr>
        <p:txBody>
          <a:bodyPr/>
          <a:lstStyle/>
          <a:p>
            <a:r>
              <a:rPr lang="cs-CZ" dirty="0" smtClean="0"/>
              <a:t>Groupes changes</a:t>
            </a:r>
          </a:p>
          <a:p>
            <a:r>
              <a:rPr lang="cs-CZ" dirty="0" smtClean="0"/>
              <a:t>Uniquely identified</a:t>
            </a:r>
          </a:p>
          <a:p>
            <a:pPr lvl="1"/>
            <a:r>
              <a:rPr lang="cs-CZ" dirty="0" smtClean="0"/>
              <a:t>id + author + file</a:t>
            </a:r>
          </a:p>
          <a:p>
            <a:r>
              <a:rPr lang="cs-CZ" dirty="0" smtClean="0"/>
              <a:t>Single transaction</a:t>
            </a:r>
          </a:p>
          <a:p>
            <a:r>
              <a:rPr lang="cs-CZ" dirty="0" smtClean="0"/>
              <a:t>Check Sum</a:t>
            </a:r>
          </a:p>
          <a:p>
            <a:r>
              <a:rPr lang="cs-CZ" dirty="0" smtClean="0"/>
              <a:t>Changelog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66831" y="1267199"/>
            <a:ext cx="5358769" cy="3106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"bosakrom"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"number(4,0)"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s-CZ" sz="1400" dirty="0" smtClean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false"</a:t>
            </a: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cs-CZ" sz="1400" dirty="0" smtClean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s-CZ" sz="1400" dirty="0" smtClean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true"</a:t>
            </a: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cs-CZ" sz="1400" dirty="0" smtClean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primaryKeyName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"DPT_PK"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"dname"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"varchar2(14)"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createTable&gt;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addUniqueConstraint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columnNames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s-CZ" sz="1400" dirty="0" smtClean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dname"</a:t>
            </a: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400" dirty="0" smtClean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cs-CZ" sz="1400" dirty="0" smtClean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s-CZ" sz="1400" dirty="0" smtClean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departments_uk1"</a:t>
            </a:r>
            <a:endParaRPr lang="cs-CZ" sz="1400" dirty="0" smtClean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createSequence</a:t>
            </a:r>
            <a:r>
              <a:rPr lang="cs-CZ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400" dirty="0">
                <a:solidFill>
                  <a:srgbClr val="808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sequenceName</a:t>
            </a:r>
            <a:r>
              <a:rPr lang="cs-CZ" sz="1400" dirty="0">
                <a:solidFill>
                  <a:srgbClr val="FF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400" dirty="0">
                <a:solidFill>
                  <a:srgbClr val="A68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"departments_seq"</a:t>
            </a: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&lt;/changeSet</a:t>
            </a:r>
            <a:r>
              <a:rPr lang="cs-CZ" sz="1400" dirty="0" smtClean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cs-CZ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6865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407FC52C-B31F-416B-B0DF-E64EDCAD1AAD}" vid="{D1606DFC-6FAD-4E06-AAC4-8659CF7D3AA4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407FC52C-B31F-416B-B0DF-E64EDCAD1AAD}" vid="{28909277-7591-4C81-9516-753778D0A93A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407FC52C-B31F-416B-B0DF-E64EDCAD1AAD}" vid="{21F28A9E-4B05-468D-95BF-99C04B67B517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407FC52C-B31F-416B-B0DF-E64EDCAD1AAD}" vid="{F89F9D2D-6F40-4A37-93D4-5871285F8B21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7028</TotalTime>
  <Words>469</Words>
  <Application>Microsoft Office PowerPoint</Application>
  <PresentationFormat>On-screen Show (16:9)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Helvetica</vt:lpstr>
      <vt:lpstr>Content page blue</vt:lpstr>
      <vt:lpstr>Content page red</vt:lpstr>
      <vt:lpstr>Content page green</vt:lpstr>
      <vt:lpstr>Content page orange</vt:lpstr>
      <vt:lpstr>Liquibase</vt:lpstr>
      <vt:lpstr>SQL Database</vt:lpstr>
      <vt:lpstr>Problems of Manual Changes</vt:lpstr>
      <vt:lpstr>What is LiquiBase</vt:lpstr>
      <vt:lpstr>Why LiquiBase?</vt:lpstr>
      <vt:lpstr>Demo 0 – Initial setup</vt:lpstr>
      <vt:lpstr>Demo 1 – Dev DB initialization</vt:lpstr>
      <vt:lpstr>Database Change Log File &lt;databaseChangeLog&gt;</vt:lpstr>
      <vt:lpstr>Change Set &lt;changeSet&gt;</vt:lpstr>
      <vt:lpstr>Change Set &lt;changeSet&gt;</vt:lpstr>
      <vt:lpstr>Changes</vt:lpstr>
      <vt:lpstr>Special changes</vt:lpstr>
      <vt:lpstr>Demo 2 Load data</vt:lpstr>
      <vt:lpstr>Preconditions - reasons</vt:lpstr>
      <vt:lpstr>Demo 3 SQL changes, preconditions</vt:lpstr>
      <vt:lpstr>Preconditions - details</vt:lpstr>
      <vt:lpstr>Demo 4 LoadUpdateData</vt:lpstr>
      <vt:lpstr>Rollback</vt:lpstr>
      <vt:lpstr>Demo 5 Rollback</vt:lpstr>
      <vt:lpstr>Demo 6 Create prod DB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</dc:title>
  <dc:creator>Bosak Roman</dc:creator>
  <cp:lastModifiedBy>Bosak Roman</cp:lastModifiedBy>
  <cp:revision>61</cp:revision>
  <dcterms:created xsi:type="dcterms:W3CDTF">2015-09-28T20:32:58Z</dcterms:created>
  <dcterms:modified xsi:type="dcterms:W3CDTF">2015-10-13T11:05:29Z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8">
    <vt:lpwstr>255,190,133</vt:lpwstr>
  </property>
  <property fmtid="{D5CDD505-2E9C-101B-9397-08002B2CF9AE}" pid="3" name="Colour7">
    <vt:lpwstr>189,224,147</vt:lpwstr>
  </property>
  <property fmtid="{D5CDD505-2E9C-101B-9397-08002B2CF9AE}" pid="4" name="Colour6">
    <vt:lpwstr>240,179,202</vt:lpwstr>
  </property>
  <property fmtid="{D5CDD505-2E9C-101B-9397-08002B2CF9AE}" pid="5" name="Colour5">
    <vt:lpwstr>154,202,235</vt:lpwstr>
  </property>
  <property fmtid="{D5CDD505-2E9C-101B-9397-08002B2CF9AE}" pid="6" name="Colour4">
    <vt:lpwstr>215,95,0</vt:lpwstr>
  </property>
  <property fmtid="{D5CDD505-2E9C-101B-9397-08002B2CF9AE}" pid="7" name="Colour3">
    <vt:lpwstr>0,131,62</vt:lpwstr>
  </property>
  <property fmtid="{D5CDD505-2E9C-101B-9397-08002B2CF9AE}" pid="8" name="Colour2">
    <vt:lpwstr>213,16,103</vt:lpwstr>
  </property>
  <property fmtid="{D5CDD505-2E9C-101B-9397-08002B2CF9AE}" pid="9" name="Colour1">
    <vt:lpwstr>0,101,160</vt:lpwstr>
  </property>
</Properties>
</file>