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0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35A9-E38A-4249-984B-D1EEC982B08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319E-A6D6-47A0-B097-2D5CE1909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cloud</a:t>
            </a:r>
            <a:r>
              <a:rPr lang="da-DK" dirty="0"/>
              <a:t> </a:t>
            </a:r>
            <a:r>
              <a:rPr lang="da-DK" dirty="0" err="1"/>
              <a:t>indications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 Show </a:t>
            </a:r>
            <a:r>
              <a:rPr lang="da-DK" dirty="0" err="1">
                <a:sym typeface="Wingdings" panose="05000000000000000000" pitchFamily="2" charset="2"/>
              </a:rPr>
              <a:t>where</a:t>
            </a:r>
            <a:r>
              <a:rPr lang="da-DK" dirty="0">
                <a:sym typeface="Wingdings" panose="05000000000000000000" pitchFamily="2" charset="2"/>
              </a:rPr>
              <a:t> the difference </a:t>
            </a:r>
            <a:r>
              <a:rPr lang="da-DK" dirty="0" err="1">
                <a:sym typeface="Wingdings" panose="05000000000000000000" pitchFamily="2" charset="2"/>
              </a:rPr>
              <a:t>sits</a:t>
            </a:r>
            <a:r>
              <a:rPr lang="da-DK" dirty="0">
                <a:sym typeface="Wingdings" panose="05000000000000000000" pitchFamily="2" charset="2"/>
              </a:rPr>
              <a:t> if </a:t>
            </a:r>
            <a:r>
              <a:rPr lang="da-DK" dirty="0" err="1">
                <a:sym typeface="Wingdings" panose="05000000000000000000" pitchFamily="2" charset="2"/>
              </a:rPr>
              <a:t>you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/do not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b="1" dirty="0" err="1">
                <a:sym typeface="Wingdings" panose="05000000000000000000" pitchFamily="2" charset="2"/>
              </a:rPr>
              <a:t>cloud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64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lIns="144000" tIns="1080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on the icon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63105B-57CC-4EA5-A999-0DAE5D6EA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624" y="1660525"/>
            <a:ext cx="4978367" cy="5197475"/>
          </a:xfrm>
          <a:custGeom>
            <a:avLst/>
            <a:gdLst>
              <a:gd name="connsiteX0" fmla="*/ 2475399 w 4978367"/>
              <a:gd name="connsiteY0" fmla="*/ 0 h 5197475"/>
              <a:gd name="connsiteX1" fmla="*/ 2492174 w 4978367"/>
              <a:gd name="connsiteY1" fmla="*/ 0 h 5197475"/>
              <a:gd name="connsiteX2" fmla="*/ 2708018 w 4978367"/>
              <a:gd name="connsiteY2" fmla="*/ 3620 h 5197475"/>
              <a:gd name="connsiteX3" fmla="*/ 4978367 w 4978367"/>
              <a:gd name="connsiteY3" fmla="*/ 2037486 h 5197475"/>
              <a:gd name="connsiteX4" fmla="*/ 4978367 w 4978367"/>
              <a:gd name="connsiteY4" fmla="*/ 5137783 h 5197475"/>
              <a:gd name="connsiteX5" fmla="*/ 4975477 w 4978367"/>
              <a:gd name="connsiteY5" fmla="*/ 5197475 h 5197475"/>
              <a:gd name="connsiteX6" fmla="*/ 1954 w 4978367"/>
              <a:gd name="connsiteY6" fmla="*/ 5197475 h 5197475"/>
              <a:gd name="connsiteX7" fmla="*/ 0 w 4978367"/>
              <a:gd name="connsiteY7" fmla="*/ 5150149 h 5197475"/>
              <a:gd name="connsiteX8" fmla="*/ 0 w 4978367"/>
              <a:gd name="connsiteY8" fmla="*/ 803521 h 5197475"/>
              <a:gd name="connsiteX9" fmla="*/ 553122 w 4978367"/>
              <a:gd name="connsiteY9" fmla="*/ 297245 h 5197475"/>
              <a:gd name="connsiteX10" fmla="*/ 2143724 w 4978367"/>
              <a:gd name="connsiteY10" fmla="*/ 8001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8367" h="5197475">
                <a:moveTo>
                  <a:pt x="2475399" y="0"/>
                </a:moveTo>
                <a:lnTo>
                  <a:pt x="2492174" y="0"/>
                </a:lnTo>
                <a:lnTo>
                  <a:pt x="2708018" y="3620"/>
                </a:lnTo>
                <a:cubicBezTo>
                  <a:pt x="4967356" y="81258"/>
                  <a:pt x="4978367" y="1334462"/>
                  <a:pt x="4978367" y="2037486"/>
                </a:cubicBezTo>
                <a:lnTo>
                  <a:pt x="4978367" y="5137783"/>
                </a:lnTo>
                <a:lnTo>
                  <a:pt x="4975477" y="5197475"/>
                </a:lnTo>
                <a:lnTo>
                  <a:pt x="1954" y="5197475"/>
                </a:lnTo>
                <a:lnTo>
                  <a:pt x="0" y="5150149"/>
                </a:lnTo>
                <a:lnTo>
                  <a:pt x="0" y="803521"/>
                </a:lnTo>
                <a:cubicBezTo>
                  <a:pt x="0" y="592039"/>
                  <a:pt x="133858" y="432096"/>
                  <a:pt x="553122" y="297245"/>
                </a:cubicBezTo>
                <a:cubicBezTo>
                  <a:pt x="855848" y="198838"/>
                  <a:pt x="1386210" y="44938"/>
                  <a:pt x="2143724" y="8001"/>
                </a:cubicBezTo>
                <a:close/>
              </a:path>
            </a:pathLst>
          </a:custGeom>
          <a:solidFill>
            <a:srgbClr val="780000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7379" y="3130062"/>
            <a:ext cx="3838074" cy="2067579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7380" y="5354052"/>
            <a:ext cx="3838074" cy="938464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0" indent="0" algn="l">
              <a:buFont typeface="Arial" panose="020B0604020202020204" pitchFamily="34" charset="0"/>
              <a:buChar char="​"/>
              <a:defRPr sz="2000"/>
            </a:lvl2pPr>
            <a:lvl3pPr marL="0" indent="0" algn="l">
              <a:buFont typeface="Arial" panose="020B0604020202020204" pitchFamily="34" charset="0"/>
              <a:buChar char="​"/>
              <a:defRPr sz="2000"/>
            </a:lvl3pPr>
            <a:lvl4pPr marL="0" indent="0" algn="l">
              <a:buFont typeface="Arial" panose="020B0604020202020204" pitchFamily="34" charset="0"/>
              <a:buChar char="​"/>
              <a:defRPr sz="2000"/>
            </a:lvl4pPr>
            <a:lvl5pPr marL="0" indent="0" algn="l">
              <a:buFont typeface="Arial" panose="020B0604020202020204" pitchFamily="34" charset="0"/>
              <a:buChar char="​"/>
              <a:defRPr sz="2000"/>
            </a:lvl5pPr>
            <a:lvl6pPr marL="0" indent="0" algn="l">
              <a:buFont typeface="Arial" panose="020B0604020202020204" pitchFamily="34" charset="0"/>
              <a:buChar char="​"/>
              <a:defRPr sz="2000"/>
            </a:lvl6pPr>
            <a:lvl7pPr marL="0" indent="0" algn="l">
              <a:buFont typeface="Arial" panose="020B0604020202020204" pitchFamily="34" charset="0"/>
              <a:buChar char="​"/>
              <a:defRPr sz="2000"/>
            </a:lvl7pPr>
            <a:lvl8pPr marL="0" indent="0" algn="l">
              <a:buFont typeface="Arial" panose="020B0604020202020204" pitchFamily="34" charset="0"/>
              <a:buChar char="​"/>
              <a:defRPr sz="2000"/>
            </a:lvl8pPr>
            <a:lvl9pPr marL="0" indent="0" algn="l"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58740A-EEBD-4F14-8F46-96B82059D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7379" y="6400800"/>
            <a:ext cx="3838659" cy="20478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 - classification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5A78BA0-8BFB-44CE-9506-A1FAB62C7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71908" y="6169535"/>
            <a:ext cx="314215" cy="342444"/>
          </a:xfrm>
          <a:custGeom>
            <a:avLst/>
            <a:gdLst>
              <a:gd name="connsiteX0" fmla="*/ 157844 w 314215"/>
              <a:gd name="connsiteY0" fmla="*/ 0 h 342444"/>
              <a:gd name="connsiteX1" fmla="*/ 313981 w 314215"/>
              <a:gd name="connsiteY1" fmla="*/ 89850 h 342444"/>
              <a:gd name="connsiteX2" fmla="*/ 314215 w 314215"/>
              <a:gd name="connsiteY2" fmla="*/ 93432 h 342444"/>
              <a:gd name="connsiteX3" fmla="*/ 314215 w 314215"/>
              <a:gd name="connsiteY3" fmla="*/ 337297 h 342444"/>
              <a:gd name="connsiteX4" fmla="*/ 307194 w 314215"/>
              <a:gd name="connsiteY4" fmla="*/ 342444 h 342444"/>
              <a:gd name="connsiteX5" fmla="*/ 264039 w 314215"/>
              <a:gd name="connsiteY5" fmla="*/ 342444 h 342444"/>
              <a:gd name="connsiteX6" fmla="*/ 246561 w 314215"/>
              <a:gd name="connsiteY6" fmla="*/ 326733 h 342444"/>
              <a:gd name="connsiteX7" fmla="*/ 246561 w 314215"/>
              <a:gd name="connsiteY7" fmla="*/ 138401 h 342444"/>
              <a:gd name="connsiteX8" fmla="*/ 154702 w 314215"/>
              <a:gd name="connsiteY8" fmla="*/ 34466 h 342444"/>
              <a:gd name="connsiteX9" fmla="*/ 69913 w 314215"/>
              <a:gd name="connsiteY9" fmla="*/ 69618 h 342444"/>
              <a:gd name="connsiteX10" fmla="*/ 69913 w 314215"/>
              <a:gd name="connsiteY10" fmla="*/ 326684 h 342444"/>
              <a:gd name="connsiteX11" fmla="*/ 53269 w 314215"/>
              <a:gd name="connsiteY11" fmla="*/ 342395 h 342444"/>
              <a:gd name="connsiteX12" fmla="*/ 14827 w 314215"/>
              <a:gd name="connsiteY12" fmla="*/ 342395 h 342444"/>
              <a:gd name="connsiteX13" fmla="*/ 0 w 314215"/>
              <a:gd name="connsiteY13" fmla="*/ 327469 h 342444"/>
              <a:gd name="connsiteX14" fmla="*/ 0 w 314215"/>
              <a:gd name="connsiteY14" fmla="*/ 51109 h 342444"/>
              <a:gd name="connsiteX15" fmla="*/ 35153 w 314215"/>
              <a:gd name="connsiteY15" fmla="*/ 18902 h 342444"/>
              <a:gd name="connsiteX16" fmla="*/ 157844 w 314215"/>
              <a:gd name="connsiteY16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215" h="342444">
                <a:moveTo>
                  <a:pt x="157844" y="0"/>
                </a:moveTo>
                <a:cubicBezTo>
                  <a:pt x="276300" y="0"/>
                  <a:pt x="306357" y="46921"/>
                  <a:pt x="313981" y="89850"/>
                </a:cubicBezTo>
                <a:lnTo>
                  <a:pt x="314215" y="93432"/>
                </a:lnTo>
                <a:lnTo>
                  <a:pt x="314215" y="337297"/>
                </a:lnTo>
                <a:lnTo>
                  <a:pt x="307194" y="342444"/>
                </a:lnTo>
                <a:lnTo>
                  <a:pt x="264039" y="342444"/>
                </a:lnTo>
                <a:cubicBezTo>
                  <a:pt x="251470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153" y="18902"/>
                </a:cubicBezTo>
                <a:cubicBezTo>
                  <a:pt x="57148" y="11734"/>
                  <a:pt x="98094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E10BC4-F616-4702-8265-CC2D1F2E0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45382" y="6169535"/>
            <a:ext cx="316621" cy="342444"/>
          </a:xfrm>
          <a:custGeom>
            <a:avLst/>
            <a:gdLst>
              <a:gd name="connsiteX0" fmla="*/ 157844 w 316621"/>
              <a:gd name="connsiteY0" fmla="*/ 0 h 342444"/>
              <a:gd name="connsiteX1" fmla="*/ 316621 w 316621"/>
              <a:gd name="connsiteY1" fmla="*/ 129564 h 342444"/>
              <a:gd name="connsiteX2" fmla="*/ 316621 w 316621"/>
              <a:gd name="connsiteY2" fmla="*/ 326684 h 342444"/>
              <a:gd name="connsiteX3" fmla="*/ 307194 w 316621"/>
              <a:gd name="connsiteY3" fmla="*/ 342444 h 342444"/>
              <a:gd name="connsiteX4" fmla="*/ 263990 w 316621"/>
              <a:gd name="connsiteY4" fmla="*/ 342444 h 342444"/>
              <a:gd name="connsiteX5" fmla="*/ 246561 w 316621"/>
              <a:gd name="connsiteY5" fmla="*/ 326733 h 342444"/>
              <a:gd name="connsiteX6" fmla="*/ 246561 w 316621"/>
              <a:gd name="connsiteY6" fmla="*/ 138401 h 342444"/>
              <a:gd name="connsiteX7" fmla="*/ 154702 w 316621"/>
              <a:gd name="connsiteY7" fmla="*/ 34466 h 342444"/>
              <a:gd name="connsiteX8" fmla="*/ 69913 w 316621"/>
              <a:gd name="connsiteY8" fmla="*/ 69618 h 342444"/>
              <a:gd name="connsiteX9" fmla="*/ 69913 w 316621"/>
              <a:gd name="connsiteY9" fmla="*/ 326684 h 342444"/>
              <a:gd name="connsiteX10" fmla="*/ 53269 w 316621"/>
              <a:gd name="connsiteY10" fmla="*/ 342395 h 342444"/>
              <a:gd name="connsiteX11" fmla="*/ 14827 w 316621"/>
              <a:gd name="connsiteY11" fmla="*/ 342395 h 342444"/>
              <a:gd name="connsiteX12" fmla="*/ 0 w 316621"/>
              <a:gd name="connsiteY12" fmla="*/ 327469 h 342444"/>
              <a:gd name="connsiteX13" fmla="*/ 0 w 316621"/>
              <a:gd name="connsiteY13" fmla="*/ 51109 h 342444"/>
              <a:gd name="connsiteX14" fmla="*/ 35202 w 316621"/>
              <a:gd name="connsiteY14" fmla="*/ 18902 h 342444"/>
              <a:gd name="connsiteX15" fmla="*/ 157844 w 316621"/>
              <a:gd name="connsiteY15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21" h="342444">
                <a:moveTo>
                  <a:pt x="157844" y="0"/>
                </a:moveTo>
                <a:cubicBezTo>
                  <a:pt x="315835" y="0"/>
                  <a:pt x="316621" y="83414"/>
                  <a:pt x="316621" y="129564"/>
                </a:cubicBezTo>
                <a:lnTo>
                  <a:pt x="316621" y="326684"/>
                </a:lnTo>
                <a:cubicBezTo>
                  <a:pt x="316621" y="333754"/>
                  <a:pt x="315835" y="340921"/>
                  <a:pt x="307194" y="342444"/>
                </a:cubicBezTo>
                <a:lnTo>
                  <a:pt x="263990" y="342444"/>
                </a:lnTo>
                <a:cubicBezTo>
                  <a:pt x="251421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202" y="18902"/>
                </a:cubicBezTo>
                <a:cubicBezTo>
                  <a:pt x="57197" y="11734"/>
                  <a:pt x="98143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A9E2E1C-9C76-40B1-9601-42DBD202B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18855" y="6180091"/>
            <a:ext cx="68784" cy="331888"/>
          </a:xfrm>
          <a:custGeom>
            <a:avLst/>
            <a:gdLst>
              <a:gd name="connsiteX0" fmla="*/ 10212 w 68784"/>
              <a:gd name="connsiteY0" fmla="*/ 0 h 331888"/>
              <a:gd name="connsiteX1" fmla="*/ 58572 w 68784"/>
              <a:gd name="connsiteY1" fmla="*/ 0 h 331888"/>
              <a:gd name="connsiteX2" fmla="*/ 68784 w 68784"/>
              <a:gd name="connsiteY2" fmla="*/ 10212 h 331888"/>
              <a:gd name="connsiteX3" fmla="*/ 68784 w 68784"/>
              <a:gd name="connsiteY3" fmla="*/ 316963 h 331888"/>
              <a:gd name="connsiteX4" fmla="*/ 53908 w 68784"/>
              <a:gd name="connsiteY4" fmla="*/ 331888 h 331888"/>
              <a:gd name="connsiteX5" fmla="*/ 14876 w 68784"/>
              <a:gd name="connsiteY5" fmla="*/ 331888 h 331888"/>
              <a:gd name="connsiteX6" fmla="*/ 0 w 68784"/>
              <a:gd name="connsiteY6" fmla="*/ 316963 h 331888"/>
              <a:gd name="connsiteX7" fmla="*/ 0 w 68784"/>
              <a:gd name="connsiteY7" fmla="*/ 10212 h 331888"/>
              <a:gd name="connsiteX8" fmla="*/ 10212 w 68784"/>
              <a:gd name="connsiteY8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84" h="331888">
                <a:moveTo>
                  <a:pt x="10212" y="0"/>
                </a:moveTo>
                <a:lnTo>
                  <a:pt x="58572" y="0"/>
                </a:lnTo>
                <a:cubicBezTo>
                  <a:pt x="64169" y="0"/>
                  <a:pt x="68735" y="4615"/>
                  <a:pt x="68784" y="10212"/>
                </a:cubicBezTo>
                <a:lnTo>
                  <a:pt x="68784" y="316963"/>
                </a:lnTo>
                <a:cubicBezTo>
                  <a:pt x="68784" y="330366"/>
                  <a:pt x="64955" y="331888"/>
                  <a:pt x="53908" y="331888"/>
                </a:cubicBezTo>
                <a:lnTo>
                  <a:pt x="14876" y="331888"/>
                </a:lnTo>
                <a:cubicBezTo>
                  <a:pt x="3879" y="331888"/>
                  <a:pt x="0" y="330366"/>
                  <a:pt x="0" y="316963"/>
                </a:cubicBezTo>
                <a:lnTo>
                  <a:pt x="0" y="10212"/>
                </a:lnTo>
                <a:cubicBezTo>
                  <a:pt x="0" y="4615"/>
                  <a:pt x="4615" y="0"/>
                  <a:pt x="102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BE6BE0D-E19E-49D9-B6CD-273CFE831F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27603" y="6180091"/>
            <a:ext cx="307244" cy="331888"/>
          </a:xfrm>
          <a:custGeom>
            <a:avLst/>
            <a:gdLst>
              <a:gd name="connsiteX0" fmla="*/ 10163 w 307244"/>
              <a:gd name="connsiteY0" fmla="*/ 0 h 331888"/>
              <a:gd name="connsiteX1" fmla="*/ 297032 w 307244"/>
              <a:gd name="connsiteY1" fmla="*/ 0 h 331888"/>
              <a:gd name="connsiteX2" fmla="*/ 307244 w 307244"/>
              <a:gd name="connsiteY2" fmla="*/ 10212 h 331888"/>
              <a:gd name="connsiteX3" fmla="*/ 307244 w 307244"/>
              <a:gd name="connsiteY3" fmla="*/ 37460 h 331888"/>
              <a:gd name="connsiteX4" fmla="*/ 297081 w 307244"/>
              <a:gd name="connsiteY4" fmla="*/ 47721 h 331888"/>
              <a:gd name="connsiteX5" fmla="*/ 198103 w 307244"/>
              <a:gd name="connsiteY5" fmla="*/ 47721 h 331888"/>
              <a:gd name="connsiteX6" fmla="*/ 187940 w 307244"/>
              <a:gd name="connsiteY6" fmla="*/ 57884 h 331888"/>
              <a:gd name="connsiteX7" fmla="*/ 187989 w 307244"/>
              <a:gd name="connsiteY7" fmla="*/ 316963 h 331888"/>
              <a:gd name="connsiteX8" fmla="*/ 173162 w 307244"/>
              <a:gd name="connsiteY8" fmla="*/ 331888 h 331888"/>
              <a:gd name="connsiteX9" fmla="*/ 134376 w 307244"/>
              <a:gd name="connsiteY9" fmla="*/ 331888 h 331888"/>
              <a:gd name="connsiteX10" fmla="*/ 119500 w 307244"/>
              <a:gd name="connsiteY10" fmla="*/ 316963 h 331888"/>
              <a:gd name="connsiteX11" fmla="*/ 119402 w 307244"/>
              <a:gd name="connsiteY11" fmla="*/ 57884 h 331888"/>
              <a:gd name="connsiteX12" fmla="*/ 109239 w 307244"/>
              <a:gd name="connsiteY12" fmla="*/ 47721 h 331888"/>
              <a:gd name="connsiteX13" fmla="*/ 10163 w 307244"/>
              <a:gd name="connsiteY13" fmla="*/ 47721 h 331888"/>
              <a:gd name="connsiteX14" fmla="*/ 0 w 307244"/>
              <a:gd name="connsiteY14" fmla="*/ 37460 h 331888"/>
              <a:gd name="connsiteX15" fmla="*/ 0 w 307244"/>
              <a:gd name="connsiteY15" fmla="*/ 10212 h 331888"/>
              <a:gd name="connsiteX16" fmla="*/ 10163 w 307244"/>
              <a:gd name="connsiteY16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44" h="331888">
                <a:moveTo>
                  <a:pt x="10163" y="0"/>
                </a:moveTo>
                <a:lnTo>
                  <a:pt x="297032" y="0"/>
                </a:lnTo>
                <a:cubicBezTo>
                  <a:pt x="302677" y="0"/>
                  <a:pt x="307244" y="4615"/>
                  <a:pt x="307244" y="10212"/>
                </a:cubicBezTo>
                <a:lnTo>
                  <a:pt x="307244" y="37460"/>
                </a:lnTo>
                <a:cubicBezTo>
                  <a:pt x="307244" y="43057"/>
                  <a:pt x="302677" y="47721"/>
                  <a:pt x="297081" y="47721"/>
                </a:cubicBezTo>
                <a:lnTo>
                  <a:pt x="198103" y="47721"/>
                </a:lnTo>
                <a:cubicBezTo>
                  <a:pt x="192506" y="47721"/>
                  <a:pt x="187940" y="52287"/>
                  <a:pt x="187940" y="57884"/>
                </a:cubicBezTo>
                <a:lnTo>
                  <a:pt x="187989" y="316963"/>
                </a:lnTo>
                <a:cubicBezTo>
                  <a:pt x="187989" y="330366"/>
                  <a:pt x="184160" y="331888"/>
                  <a:pt x="173162" y="331888"/>
                </a:cubicBezTo>
                <a:lnTo>
                  <a:pt x="134376" y="331888"/>
                </a:lnTo>
                <a:cubicBezTo>
                  <a:pt x="123329" y="331888"/>
                  <a:pt x="119500" y="330366"/>
                  <a:pt x="119500" y="316963"/>
                </a:cubicBezTo>
                <a:lnTo>
                  <a:pt x="119402" y="57884"/>
                </a:lnTo>
                <a:cubicBezTo>
                  <a:pt x="119402" y="52287"/>
                  <a:pt x="114836" y="47721"/>
                  <a:pt x="109239" y="47721"/>
                </a:cubicBezTo>
                <a:lnTo>
                  <a:pt x="10163" y="47721"/>
                </a:lnTo>
                <a:cubicBezTo>
                  <a:pt x="4566" y="47721"/>
                  <a:pt x="0" y="43057"/>
                  <a:pt x="0" y="37460"/>
                </a:cubicBezTo>
                <a:lnTo>
                  <a:pt x="0" y="10212"/>
                </a:lnTo>
                <a:cubicBezTo>
                  <a:pt x="0" y="4615"/>
                  <a:pt x="4566" y="0"/>
                  <a:pt x="101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7C1C262-0710-4D91-AC3E-9E346C8CA6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854" y="-5138"/>
            <a:ext cx="2746888" cy="3639377"/>
          </a:xfrm>
          <a:custGeom>
            <a:avLst/>
            <a:gdLst>
              <a:gd name="connsiteX0" fmla="*/ 0 w 2746888"/>
              <a:gd name="connsiteY0" fmla="*/ 0 h 3639377"/>
              <a:gd name="connsiteX1" fmla="*/ 2746888 w 2746888"/>
              <a:gd name="connsiteY1" fmla="*/ 0 h 3639377"/>
              <a:gd name="connsiteX2" fmla="*/ 2746888 w 2746888"/>
              <a:gd name="connsiteY2" fmla="*/ 1691681 h 3639377"/>
              <a:gd name="connsiteX3" fmla="*/ 2746887 w 2746888"/>
              <a:gd name="connsiteY3" fmla="*/ 1691681 h 3639377"/>
              <a:gd name="connsiteX4" fmla="*/ 2746887 w 2746888"/>
              <a:gd name="connsiteY4" fmla="*/ 2154557 h 3639377"/>
              <a:gd name="connsiteX5" fmla="*/ 2744641 w 2746888"/>
              <a:gd name="connsiteY5" fmla="*/ 2266490 h 3639377"/>
              <a:gd name="connsiteX6" fmla="*/ 1575038 w 2746888"/>
              <a:gd name="connsiteY6" fmla="*/ 3630972 h 3639377"/>
              <a:gd name="connsiteX7" fmla="*/ 1396412 w 2746888"/>
              <a:gd name="connsiteY7" fmla="*/ 3639377 h 3639377"/>
              <a:gd name="connsiteX8" fmla="*/ 1227909 w 2746888"/>
              <a:gd name="connsiteY8" fmla="*/ 3639377 h 3639377"/>
              <a:gd name="connsiteX9" fmla="*/ 1055314 w 2746888"/>
              <a:gd name="connsiteY9" fmla="*/ 3633343 h 3639377"/>
              <a:gd name="connsiteX10" fmla="*/ 558153 w 2746888"/>
              <a:gd name="connsiteY10" fmla="*/ 3551306 h 3639377"/>
              <a:gd name="connsiteX11" fmla="*/ 433094 w 2746888"/>
              <a:gd name="connsiteY11" fmla="*/ 3510338 h 3639377"/>
              <a:gd name="connsiteX12" fmla="*/ 433094 w 2746888"/>
              <a:gd name="connsiteY12" fmla="*/ 3510782 h 3639377"/>
              <a:gd name="connsiteX13" fmla="*/ 436643 w 2746888"/>
              <a:gd name="connsiteY13" fmla="*/ 3512010 h 3639377"/>
              <a:gd name="connsiteX14" fmla="*/ 436643 w 2746888"/>
              <a:gd name="connsiteY14" fmla="*/ 3512985 h 3639377"/>
              <a:gd name="connsiteX15" fmla="*/ 427107 w 2746888"/>
              <a:gd name="connsiteY15" fmla="*/ 3509806 h 3639377"/>
              <a:gd name="connsiteX16" fmla="*/ 0 w 2746888"/>
              <a:gd name="connsiteY16" fmla="*/ 3091847 h 363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6888" h="3639377">
                <a:moveTo>
                  <a:pt x="0" y="0"/>
                </a:moveTo>
                <a:lnTo>
                  <a:pt x="2746888" y="0"/>
                </a:lnTo>
                <a:lnTo>
                  <a:pt x="2746888" y="1691681"/>
                </a:lnTo>
                <a:lnTo>
                  <a:pt x="2746887" y="1691681"/>
                </a:lnTo>
                <a:lnTo>
                  <a:pt x="2746887" y="2154557"/>
                </a:lnTo>
                <a:lnTo>
                  <a:pt x="2744641" y="2266490"/>
                </a:lnTo>
                <a:cubicBezTo>
                  <a:pt x="2726578" y="2807245"/>
                  <a:pt x="2591102" y="3530420"/>
                  <a:pt x="1575038" y="3630972"/>
                </a:cubicBezTo>
                <a:lnTo>
                  <a:pt x="1396412" y="3639377"/>
                </a:lnTo>
                <a:lnTo>
                  <a:pt x="1227909" y="3639377"/>
                </a:lnTo>
                <a:lnTo>
                  <a:pt x="1055314" y="3633343"/>
                </a:lnTo>
                <a:cubicBezTo>
                  <a:pt x="864346" y="3619473"/>
                  <a:pt x="698257" y="3590852"/>
                  <a:pt x="558153" y="3551306"/>
                </a:cubicBezTo>
                <a:lnTo>
                  <a:pt x="433094" y="3510338"/>
                </a:lnTo>
                <a:lnTo>
                  <a:pt x="433094" y="3510782"/>
                </a:lnTo>
                <a:lnTo>
                  <a:pt x="436643" y="3512010"/>
                </a:lnTo>
                <a:lnTo>
                  <a:pt x="436643" y="3512985"/>
                </a:lnTo>
                <a:lnTo>
                  <a:pt x="427107" y="3509806"/>
                </a:lnTo>
                <a:cubicBezTo>
                  <a:pt x="146658" y="3405675"/>
                  <a:pt x="0" y="3251701"/>
                  <a:pt x="0" y="3091847"/>
                </a:cubicBezTo>
                <a:close/>
              </a:path>
            </a:pathLst>
          </a:custGeom>
          <a:solidFill>
            <a:srgbClr val="072D47">
              <a:alpha val="8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4" name="Date_GeneralDate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2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37BEE7-6956-4512-9EFD-4442D26F9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8174" b="8174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6" name="Date Placeholder 7" hidden="1">
            <a:extLst>
              <a:ext uri="{FF2B5EF4-FFF2-40B4-BE49-F238E27FC236}">
                <a16:creationId xmlns:a16="http://schemas.microsoft.com/office/drawing/2014/main" id="{7192E2FB-7215-4188-AD4D-2D241D72AD75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7" name="Footer Placeholder 8" hidden="1">
            <a:extLst>
              <a:ext uri="{FF2B5EF4-FFF2-40B4-BE49-F238E27FC236}">
                <a16:creationId xmlns:a16="http://schemas.microsoft.com/office/drawing/2014/main" id="{814DE72B-BDCF-418C-A784-6AAEC20B102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8" name="Slide Number Placeholder 10" hidden="1">
            <a:extLst>
              <a:ext uri="{FF2B5EF4-FFF2-40B4-BE49-F238E27FC236}">
                <a16:creationId xmlns:a16="http://schemas.microsoft.com/office/drawing/2014/main" id="{9AA4B329-07CF-4E92-855D-34137EA31E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1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cla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62438A-00AD-46A3-81D6-A5C5F9626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7EB94AAB-963C-4CB6-9EDF-43ADD5842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0BF7A99-48D5-47E0-A013-717A6FAB5A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sp>
        <p:nvSpPr>
          <p:cNvPr id="19" name="Date Placeholder 7" hidden="1">
            <a:extLst>
              <a:ext uri="{FF2B5EF4-FFF2-40B4-BE49-F238E27FC236}">
                <a16:creationId xmlns:a16="http://schemas.microsoft.com/office/drawing/2014/main" id="{5C925611-83DB-4D30-95E5-E448D99B952D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5" name="Footer Placeholder 8" hidden="1">
            <a:extLst>
              <a:ext uri="{FF2B5EF4-FFF2-40B4-BE49-F238E27FC236}">
                <a16:creationId xmlns:a16="http://schemas.microsoft.com/office/drawing/2014/main" id="{CEA2E0F3-81D4-45FA-8236-ED14D77B747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6" name="Slide Number Placeholder 10" hidden="1">
            <a:extLst>
              <a:ext uri="{FF2B5EF4-FFF2-40B4-BE49-F238E27FC236}">
                <a16:creationId xmlns:a16="http://schemas.microsoft.com/office/drawing/2014/main" id="{810C3324-EF58-4822-AD48-DA805B74C25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3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cla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C1E689-424E-48A9-87B4-9C030D825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Date Placeholder 7" hidden="1">
            <a:extLst>
              <a:ext uri="{FF2B5EF4-FFF2-40B4-BE49-F238E27FC236}">
                <a16:creationId xmlns:a16="http://schemas.microsoft.com/office/drawing/2014/main" id="{81B5649D-020B-48C9-A025-F0E6A6EFDC9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7" name="Footer Placeholder 8" hidden="1">
            <a:extLst>
              <a:ext uri="{FF2B5EF4-FFF2-40B4-BE49-F238E27FC236}">
                <a16:creationId xmlns:a16="http://schemas.microsoft.com/office/drawing/2014/main" id="{77040F07-554B-4FEA-B561-9D2870F96B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8" name="Slide Number Placeholder 10" hidden="1">
            <a:extLst>
              <a:ext uri="{FF2B5EF4-FFF2-40B4-BE49-F238E27FC236}">
                <a16:creationId xmlns:a16="http://schemas.microsoft.com/office/drawing/2014/main" id="{CF4031CE-EF77-4948-9733-61C9E77F2D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7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orange">
    <p:bg>
      <p:bgPr>
        <a:solidFill>
          <a:srgbClr val="FE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0F4BE10-2F1F-4893-8E6A-3315F471C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99"/>
          <a:stretch>
            <a:fillRect/>
          </a:stretch>
        </p:blipFill>
        <p:spPr>
          <a:xfrm>
            <a:off x="693315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90CBFE6-AC4C-4BED-B982-9724ABDAEE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sp>
        <p:nvSpPr>
          <p:cNvPr id="18" name="Date Placeholder 7" hidden="1">
            <a:extLst>
              <a:ext uri="{FF2B5EF4-FFF2-40B4-BE49-F238E27FC236}">
                <a16:creationId xmlns:a16="http://schemas.microsoft.com/office/drawing/2014/main" id="{FCE0E3D1-7B34-4D02-B0D1-A43A87DFAAD0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9" name="Footer Placeholder 8" hidden="1">
            <a:extLst>
              <a:ext uri="{FF2B5EF4-FFF2-40B4-BE49-F238E27FC236}">
                <a16:creationId xmlns:a16="http://schemas.microsoft.com/office/drawing/2014/main" id="{B1A92305-6A2D-49F4-BBF7-94F53E6B64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5" name="Slide Number Placeholder 10" hidden="1">
            <a:extLst>
              <a:ext uri="{FF2B5EF4-FFF2-40B4-BE49-F238E27FC236}">
                <a16:creationId xmlns:a16="http://schemas.microsoft.com/office/drawing/2014/main" id="{C874B17F-2233-4E29-8DAD-D75E0F01B0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3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2" name="Date Placeholder 7" hidden="1">
            <a:extLst>
              <a:ext uri="{FF2B5EF4-FFF2-40B4-BE49-F238E27FC236}">
                <a16:creationId xmlns:a16="http://schemas.microsoft.com/office/drawing/2014/main" id="{D11673D1-C255-4CA9-92B5-491FF8678D86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0524C280-D6A8-4110-B497-8519F1135A2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4" name="Slide Number Placeholder 10" hidden="1">
            <a:extLst>
              <a:ext uri="{FF2B5EF4-FFF2-40B4-BE49-F238E27FC236}">
                <a16:creationId xmlns:a16="http://schemas.microsoft.com/office/drawing/2014/main" id="{2CF9F5A6-84D4-41A8-AB46-31E304CB45C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6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Date Placeholder 9" hidden="1">
            <a:extLst>
              <a:ext uri="{FF2B5EF4-FFF2-40B4-BE49-F238E27FC236}">
                <a16:creationId xmlns:a16="http://schemas.microsoft.com/office/drawing/2014/main" id="{FBACF8AA-E233-4CC6-86F7-9A51265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0FC2EC6-0644-403E-AFDA-C92447B3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E00E44-C13A-467A-8D88-B3F0385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1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B5289453-7630-401B-846B-E4E398FFDB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4019"/>
          <a:stretch>
            <a:fillRect/>
          </a:stretch>
        </p:blipFill>
        <p:spPr>
          <a:xfrm>
            <a:off x="692753" y="271369"/>
            <a:ext cx="4884666" cy="6582349"/>
          </a:xfrm>
          <a:custGeom>
            <a:avLst/>
            <a:gdLst>
              <a:gd name="connsiteX0" fmla="*/ 0 w 4884666"/>
              <a:gd name="connsiteY0" fmla="*/ 0 h 6582349"/>
              <a:gd name="connsiteX1" fmla="*/ 4884666 w 4884666"/>
              <a:gd name="connsiteY1" fmla="*/ 0 h 6582349"/>
              <a:gd name="connsiteX2" fmla="*/ 4884666 w 4884666"/>
              <a:gd name="connsiteY2" fmla="*/ 6582349 h 6582349"/>
              <a:gd name="connsiteX3" fmla="*/ 0 w 4884666"/>
              <a:gd name="connsiteY3" fmla="*/ 6582349 h 658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666" h="6582349">
                <a:moveTo>
                  <a:pt x="0" y="0"/>
                </a:moveTo>
                <a:lnTo>
                  <a:pt x="4884666" y="0"/>
                </a:lnTo>
                <a:lnTo>
                  <a:pt x="4884666" y="6582349"/>
                </a:lnTo>
                <a:lnTo>
                  <a:pt x="0" y="658234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283AD017-01C0-492B-B353-7A766112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CCA9546-5093-4515-8ABE-B60BB192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ADF2762-56C5-42F8-AE37-CAE71B33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0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222FC65-ED27-4A0A-8747-B14D9B9F7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957"/>
          <a:stretch>
            <a:fillRect/>
          </a:stretch>
        </p:blipFill>
        <p:spPr>
          <a:xfrm>
            <a:off x="692753" y="271370"/>
            <a:ext cx="4884666" cy="6586631"/>
          </a:xfrm>
          <a:custGeom>
            <a:avLst/>
            <a:gdLst>
              <a:gd name="connsiteX0" fmla="*/ 0 w 4884666"/>
              <a:gd name="connsiteY0" fmla="*/ 0 h 6586631"/>
              <a:gd name="connsiteX1" fmla="*/ 4884666 w 4884666"/>
              <a:gd name="connsiteY1" fmla="*/ 0 h 6586631"/>
              <a:gd name="connsiteX2" fmla="*/ 4884666 w 4884666"/>
              <a:gd name="connsiteY2" fmla="*/ 6586631 h 6586631"/>
              <a:gd name="connsiteX3" fmla="*/ 0 w 4884666"/>
              <a:gd name="connsiteY3" fmla="*/ 6586631 h 658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666" h="6586631">
                <a:moveTo>
                  <a:pt x="0" y="0"/>
                </a:moveTo>
                <a:lnTo>
                  <a:pt x="4884666" y="0"/>
                </a:lnTo>
                <a:lnTo>
                  <a:pt x="4884666" y="6586631"/>
                </a:lnTo>
                <a:lnTo>
                  <a:pt x="0" y="658663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Date Placeholder 9" hidden="1">
            <a:extLst>
              <a:ext uri="{FF2B5EF4-FFF2-40B4-BE49-F238E27FC236}">
                <a16:creationId xmlns:a16="http://schemas.microsoft.com/office/drawing/2014/main" id="{1AFA3205-E28F-4A64-AA29-0C1F258C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7A6A42-F70B-4D47-9A15-EF39FF2E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3155B07-98B4-4271-94A9-2ADFF3B1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32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F1FE251-CD57-4DBF-8BA2-929A156C0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957"/>
          <a:stretch>
            <a:fillRect/>
          </a:stretch>
        </p:blipFill>
        <p:spPr>
          <a:xfrm>
            <a:off x="692753" y="271370"/>
            <a:ext cx="4884666" cy="6586630"/>
          </a:xfrm>
          <a:custGeom>
            <a:avLst/>
            <a:gdLst>
              <a:gd name="connsiteX0" fmla="*/ 0 w 4884666"/>
              <a:gd name="connsiteY0" fmla="*/ 0 h 6586630"/>
              <a:gd name="connsiteX1" fmla="*/ 4884666 w 4884666"/>
              <a:gd name="connsiteY1" fmla="*/ 0 h 6586630"/>
              <a:gd name="connsiteX2" fmla="*/ 4884666 w 4884666"/>
              <a:gd name="connsiteY2" fmla="*/ 6586630 h 6586630"/>
              <a:gd name="connsiteX3" fmla="*/ 0 w 4884666"/>
              <a:gd name="connsiteY3" fmla="*/ 6586630 h 658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666" h="6586630">
                <a:moveTo>
                  <a:pt x="0" y="0"/>
                </a:moveTo>
                <a:lnTo>
                  <a:pt x="4884666" y="0"/>
                </a:lnTo>
                <a:lnTo>
                  <a:pt x="4884666" y="6586630"/>
                </a:lnTo>
                <a:lnTo>
                  <a:pt x="0" y="658663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6F747C89-9A46-4659-B206-5F75B7D3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DC0891F-F3FD-4D20-8D1C-0C322AB9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6763DA-E45B-4C32-ACC6-09B27AE1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01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75B2C721-291E-4E0F-B3E1-8FF33BEE13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957"/>
          <a:stretch>
            <a:fillRect/>
          </a:stretch>
        </p:blipFill>
        <p:spPr>
          <a:xfrm>
            <a:off x="692753" y="271370"/>
            <a:ext cx="4884666" cy="6586630"/>
          </a:xfrm>
          <a:custGeom>
            <a:avLst/>
            <a:gdLst>
              <a:gd name="connsiteX0" fmla="*/ 0 w 4884666"/>
              <a:gd name="connsiteY0" fmla="*/ 0 h 6586630"/>
              <a:gd name="connsiteX1" fmla="*/ 4884666 w 4884666"/>
              <a:gd name="connsiteY1" fmla="*/ 0 h 6586630"/>
              <a:gd name="connsiteX2" fmla="*/ 4884666 w 4884666"/>
              <a:gd name="connsiteY2" fmla="*/ 6586630 h 6586630"/>
              <a:gd name="connsiteX3" fmla="*/ 0 w 4884666"/>
              <a:gd name="connsiteY3" fmla="*/ 6586630 h 658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666" h="6586630">
                <a:moveTo>
                  <a:pt x="0" y="0"/>
                </a:moveTo>
                <a:lnTo>
                  <a:pt x="4884666" y="0"/>
                </a:lnTo>
                <a:lnTo>
                  <a:pt x="4884666" y="6586630"/>
                </a:lnTo>
                <a:lnTo>
                  <a:pt x="0" y="658663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2110C5EB-7CC5-44F4-B16A-61102F38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033-D11F-42A6-9B26-CFC1BF29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1410-F902-4248-AC49-5CD16367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1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B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lIns="144000" tIns="1080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on the icon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63105B-57CC-4EA5-A999-0DAE5D6EA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624" y="1660525"/>
            <a:ext cx="4978367" cy="5197475"/>
          </a:xfrm>
          <a:custGeom>
            <a:avLst/>
            <a:gdLst>
              <a:gd name="connsiteX0" fmla="*/ 2475399 w 4978367"/>
              <a:gd name="connsiteY0" fmla="*/ 0 h 5197475"/>
              <a:gd name="connsiteX1" fmla="*/ 2492174 w 4978367"/>
              <a:gd name="connsiteY1" fmla="*/ 0 h 5197475"/>
              <a:gd name="connsiteX2" fmla="*/ 2708018 w 4978367"/>
              <a:gd name="connsiteY2" fmla="*/ 3620 h 5197475"/>
              <a:gd name="connsiteX3" fmla="*/ 4978367 w 4978367"/>
              <a:gd name="connsiteY3" fmla="*/ 2037486 h 5197475"/>
              <a:gd name="connsiteX4" fmla="*/ 4978367 w 4978367"/>
              <a:gd name="connsiteY4" fmla="*/ 5137783 h 5197475"/>
              <a:gd name="connsiteX5" fmla="*/ 4975477 w 4978367"/>
              <a:gd name="connsiteY5" fmla="*/ 5197475 h 5197475"/>
              <a:gd name="connsiteX6" fmla="*/ 1954 w 4978367"/>
              <a:gd name="connsiteY6" fmla="*/ 5197475 h 5197475"/>
              <a:gd name="connsiteX7" fmla="*/ 0 w 4978367"/>
              <a:gd name="connsiteY7" fmla="*/ 5150149 h 5197475"/>
              <a:gd name="connsiteX8" fmla="*/ 0 w 4978367"/>
              <a:gd name="connsiteY8" fmla="*/ 803521 h 5197475"/>
              <a:gd name="connsiteX9" fmla="*/ 553122 w 4978367"/>
              <a:gd name="connsiteY9" fmla="*/ 297245 h 5197475"/>
              <a:gd name="connsiteX10" fmla="*/ 2143724 w 4978367"/>
              <a:gd name="connsiteY10" fmla="*/ 8001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8367" h="5197475">
                <a:moveTo>
                  <a:pt x="2475399" y="0"/>
                </a:moveTo>
                <a:lnTo>
                  <a:pt x="2492174" y="0"/>
                </a:lnTo>
                <a:lnTo>
                  <a:pt x="2708018" y="3620"/>
                </a:lnTo>
                <a:cubicBezTo>
                  <a:pt x="4967356" y="81258"/>
                  <a:pt x="4978367" y="1334462"/>
                  <a:pt x="4978367" y="2037486"/>
                </a:cubicBezTo>
                <a:lnTo>
                  <a:pt x="4978367" y="5137783"/>
                </a:lnTo>
                <a:lnTo>
                  <a:pt x="4975477" y="5197475"/>
                </a:lnTo>
                <a:lnTo>
                  <a:pt x="1954" y="5197475"/>
                </a:lnTo>
                <a:lnTo>
                  <a:pt x="0" y="5150149"/>
                </a:lnTo>
                <a:lnTo>
                  <a:pt x="0" y="803521"/>
                </a:lnTo>
                <a:cubicBezTo>
                  <a:pt x="0" y="592039"/>
                  <a:pt x="133858" y="432096"/>
                  <a:pt x="553122" y="297245"/>
                </a:cubicBezTo>
                <a:cubicBezTo>
                  <a:pt x="855848" y="198838"/>
                  <a:pt x="1386210" y="44938"/>
                  <a:pt x="2143724" y="8001"/>
                </a:cubicBezTo>
                <a:close/>
              </a:path>
            </a:pathLst>
          </a:custGeom>
          <a:solidFill>
            <a:srgbClr val="072D47">
              <a:alpha val="8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7379" y="3130062"/>
            <a:ext cx="3838074" cy="2067579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7380" y="5354052"/>
            <a:ext cx="3838074" cy="938464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0" indent="0" algn="l">
              <a:buFont typeface="Arial" panose="020B0604020202020204" pitchFamily="34" charset="0"/>
              <a:buChar char="​"/>
              <a:defRPr sz="2000"/>
            </a:lvl2pPr>
            <a:lvl3pPr marL="0" indent="0" algn="l">
              <a:buFont typeface="Arial" panose="020B0604020202020204" pitchFamily="34" charset="0"/>
              <a:buChar char="​"/>
              <a:defRPr sz="2000"/>
            </a:lvl3pPr>
            <a:lvl4pPr marL="0" indent="0" algn="l">
              <a:buFont typeface="Arial" panose="020B0604020202020204" pitchFamily="34" charset="0"/>
              <a:buChar char="​"/>
              <a:defRPr sz="2000"/>
            </a:lvl4pPr>
            <a:lvl5pPr marL="0" indent="0" algn="l">
              <a:buFont typeface="Arial" panose="020B0604020202020204" pitchFamily="34" charset="0"/>
              <a:buChar char="​"/>
              <a:defRPr sz="2000"/>
            </a:lvl5pPr>
            <a:lvl6pPr marL="0" indent="0" algn="l">
              <a:buFont typeface="Arial" panose="020B0604020202020204" pitchFamily="34" charset="0"/>
              <a:buChar char="​"/>
              <a:defRPr sz="2000"/>
            </a:lvl6pPr>
            <a:lvl7pPr marL="0" indent="0" algn="l">
              <a:buFont typeface="Arial" panose="020B0604020202020204" pitchFamily="34" charset="0"/>
              <a:buChar char="​"/>
              <a:defRPr sz="2000"/>
            </a:lvl7pPr>
            <a:lvl8pPr marL="0" indent="0" algn="l">
              <a:buFont typeface="Arial" panose="020B0604020202020204" pitchFamily="34" charset="0"/>
              <a:buChar char="​"/>
              <a:defRPr sz="2000"/>
            </a:lvl8pPr>
            <a:lvl9pPr marL="0" indent="0" algn="l"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58740A-EEBD-4F14-8F46-96B82059D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7379" y="6400800"/>
            <a:ext cx="3838659" cy="20478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 - classification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5A78BA0-8BFB-44CE-9506-A1FAB62C7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71908" y="6169535"/>
            <a:ext cx="314215" cy="342444"/>
          </a:xfrm>
          <a:custGeom>
            <a:avLst/>
            <a:gdLst>
              <a:gd name="connsiteX0" fmla="*/ 157844 w 314215"/>
              <a:gd name="connsiteY0" fmla="*/ 0 h 342444"/>
              <a:gd name="connsiteX1" fmla="*/ 313981 w 314215"/>
              <a:gd name="connsiteY1" fmla="*/ 89850 h 342444"/>
              <a:gd name="connsiteX2" fmla="*/ 314215 w 314215"/>
              <a:gd name="connsiteY2" fmla="*/ 93432 h 342444"/>
              <a:gd name="connsiteX3" fmla="*/ 314215 w 314215"/>
              <a:gd name="connsiteY3" fmla="*/ 337297 h 342444"/>
              <a:gd name="connsiteX4" fmla="*/ 307194 w 314215"/>
              <a:gd name="connsiteY4" fmla="*/ 342444 h 342444"/>
              <a:gd name="connsiteX5" fmla="*/ 264039 w 314215"/>
              <a:gd name="connsiteY5" fmla="*/ 342444 h 342444"/>
              <a:gd name="connsiteX6" fmla="*/ 246561 w 314215"/>
              <a:gd name="connsiteY6" fmla="*/ 326733 h 342444"/>
              <a:gd name="connsiteX7" fmla="*/ 246561 w 314215"/>
              <a:gd name="connsiteY7" fmla="*/ 138401 h 342444"/>
              <a:gd name="connsiteX8" fmla="*/ 154702 w 314215"/>
              <a:gd name="connsiteY8" fmla="*/ 34466 h 342444"/>
              <a:gd name="connsiteX9" fmla="*/ 69913 w 314215"/>
              <a:gd name="connsiteY9" fmla="*/ 69618 h 342444"/>
              <a:gd name="connsiteX10" fmla="*/ 69913 w 314215"/>
              <a:gd name="connsiteY10" fmla="*/ 326684 h 342444"/>
              <a:gd name="connsiteX11" fmla="*/ 53269 w 314215"/>
              <a:gd name="connsiteY11" fmla="*/ 342395 h 342444"/>
              <a:gd name="connsiteX12" fmla="*/ 14827 w 314215"/>
              <a:gd name="connsiteY12" fmla="*/ 342395 h 342444"/>
              <a:gd name="connsiteX13" fmla="*/ 0 w 314215"/>
              <a:gd name="connsiteY13" fmla="*/ 327469 h 342444"/>
              <a:gd name="connsiteX14" fmla="*/ 0 w 314215"/>
              <a:gd name="connsiteY14" fmla="*/ 51109 h 342444"/>
              <a:gd name="connsiteX15" fmla="*/ 35153 w 314215"/>
              <a:gd name="connsiteY15" fmla="*/ 18902 h 342444"/>
              <a:gd name="connsiteX16" fmla="*/ 157844 w 314215"/>
              <a:gd name="connsiteY16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215" h="342444">
                <a:moveTo>
                  <a:pt x="157844" y="0"/>
                </a:moveTo>
                <a:cubicBezTo>
                  <a:pt x="276300" y="0"/>
                  <a:pt x="306357" y="46921"/>
                  <a:pt x="313981" y="89850"/>
                </a:cubicBezTo>
                <a:lnTo>
                  <a:pt x="314215" y="93432"/>
                </a:lnTo>
                <a:lnTo>
                  <a:pt x="314215" y="337297"/>
                </a:lnTo>
                <a:lnTo>
                  <a:pt x="307194" y="342444"/>
                </a:lnTo>
                <a:lnTo>
                  <a:pt x="264039" y="342444"/>
                </a:lnTo>
                <a:cubicBezTo>
                  <a:pt x="251470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153" y="18902"/>
                </a:cubicBezTo>
                <a:cubicBezTo>
                  <a:pt x="57148" y="11734"/>
                  <a:pt x="98094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E10BC4-F616-4702-8265-CC2D1F2E0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45382" y="6169535"/>
            <a:ext cx="316621" cy="342444"/>
          </a:xfrm>
          <a:custGeom>
            <a:avLst/>
            <a:gdLst>
              <a:gd name="connsiteX0" fmla="*/ 157844 w 316621"/>
              <a:gd name="connsiteY0" fmla="*/ 0 h 342444"/>
              <a:gd name="connsiteX1" fmla="*/ 316621 w 316621"/>
              <a:gd name="connsiteY1" fmla="*/ 129564 h 342444"/>
              <a:gd name="connsiteX2" fmla="*/ 316621 w 316621"/>
              <a:gd name="connsiteY2" fmla="*/ 326684 h 342444"/>
              <a:gd name="connsiteX3" fmla="*/ 307194 w 316621"/>
              <a:gd name="connsiteY3" fmla="*/ 342444 h 342444"/>
              <a:gd name="connsiteX4" fmla="*/ 263990 w 316621"/>
              <a:gd name="connsiteY4" fmla="*/ 342444 h 342444"/>
              <a:gd name="connsiteX5" fmla="*/ 246561 w 316621"/>
              <a:gd name="connsiteY5" fmla="*/ 326733 h 342444"/>
              <a:gd name="connsiteX6" fmla="*/ 246561 w 316621"/>
              <a:gd name="connsiteY6" fmla="*/ 138401 h 342444"/>
              <a:gd name="connsiteX7" fmla="*/ 154702 w 316621"/>
              <a:gd name="connsiteY7" fmla="*/ 34466 h 342444"/>
              <a:gd name="connsiteX8" fmla="*/ 69913 w 316621"/>
              <a:gd name="connsiteY8" fmla="*/ 69618 h 342444"/>
              <a:gd name="connsiteX9" fmla="*/ 69913 w 316621"/>
              <a:gd name="connsiteY9" fmla="*/ 326684 h 342444"/>
              <a:gd name="connsiteX10" fmla="*/ 53269 w 316621"/>
              <a:gd name="connsiteY10" fmla="*/ 342395 h 342444"/>
              <a:gd name="connsiteX11" fmla="*/ 14827 w 316621"/>
              <a:gd name="connsiteY11" fmla="*/ 342395 h 342444"/>
              <a:gd name="connsiteX12" fmla="*/ 0 w 316621"/>
              <a:gd name="connsiteY12" fmla="*/ 327469 h 342444"/>
              <a:gd name="connsiteX13" fmla="*/ 0 w 316621"/>
              <a:gd name="connsiteY13" fmla="*/ 51109 h 342444"/>
              <a:gd name="connsiteX14" fmla="*/ 35202 w 316621"/>
              <a:gd name="connsiteY14" fmla="*/ 18902 h 342444"/>
              <a:gd name="connsiteX15" fmla="*/ 157844 w 316621"/>
              <a:gd name="connsiteY15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21" h="342444">
                <a:moveTo>
                  <a:pt x="157844" y="0"/>
                </a:moveTo>
                <a:cubicBezTo>
                  <a:pt x="315835" y="0"/>
                  <a:pt x="316621" y="83414"/>
                  <a:pt x="316621" y="129564"/>
                </a:cubicBezTo>
                <a:lnTo>
                  <a:pt x="316621" y="326684"/>
                </a:lnTo>
                <a:cubicBezTo>
                  <a:pt x="316621" y="333754"/>
                  <a:pt x="315835" y="340921"/>
                  <a:pt x="307194" y="342444"/>
                </a:cubicBezTo>
                <a:lnTo>
                  <a:pt x="263990" y="342444"/>
                </a:lnTo>
                <a:cubicBezTo>
                  <a:pt x="251421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202" y="18902"/>
                </a:cubicBezTo>
                <a:cubicBezTo>
                  <a:pt x="57197" y="11734"/>
                  <a:pt x="98143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A9E2E1C-9C76-40B1-9601-42DBD202B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18855" y="6180091"/>
            <a:ext cx="68784" cy="331888"/>
          </a:xfrm>
          <a:custGeom>
            <a:avLst/>
            <a:gdLst>
              <a:gd name="connsiteX0" fmla="*/ 10212 w 68784"/>
              <a:gd name="connsiteY0" fmla="*/ 0 h 331888"/>
              <a:gd name="connsiteX1" fmla="*/ 58572 w 68784"/>
              <a:gd name="connsiteY1" fmla="*/ 0 h 331888"/>
              <a:gd name="connsiteX2" fmla="*/ 68784 w 68784"/>
              <a:gd name="connsiteY2" fmla="*/ 10212 h 331888"/>
              <a:gd name="connsiteX3" fmla="*/ 68784 w 68784"/>
              <a:gd name="connsiteY3" fmla="*/ 316963 h 331888"/>
              <a:gd name="connsiteX4" fmla="*/ 53908 w 68784"/>
              <a:gd name="connsiteY4" fmla="*/ 331888 h 331888"/>
              <a:gd name="connsiteX5" fmla="*/ 14876 w 68784"/>
              <a:gd name="connsiteY5" fmla="*/ 331888 h 331888"/>
              <a:gd name="connsiteX6" fmla="*/ 0 w 68784"/>
              <a:gd name="connsiteY6" fmla="*/ 316963 h 331888"/>
              <a:gd name="connsiteX7" fmla="*/ 0 w 68784"/>
              <a:gd name="connsiteY7" fmla="*/ 10212 h 331888"/>
              <a:gd name="connsiteX8" fmla="*/ 10212 w 68784"/>
              <a:gd name="connsiteY8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84" h="331888">
                <a:moveTo>
                  <a:pt x="10212" y="0"/>
                </a:moveTo>
                <a:lnTo>
                  <a:pt x="58572" y="0"/>
                </a:lnTo>
                <a:cubicBezTo>
                  <a:pt x="64169" y="0"/>
                  <a:pt x="68735" y="4615"/>
                  <a:pt x="68784" y="10212"/>
                </a:cubicBezTo>
                <a:lnTo>
                  <a:pt x="68784" y="316963"/>
                </a:lnTo>
                <a:cubicBezTo>
                  <a:pt x="68784" y="330366"/>
                  <a:pt x="64955" y="331888"/>
                  <a:pt x="53908" y="331888"/>
                </a:cubicBezTo>
                <a:lnTo>
                  <a:pt x="14876" y="331888"/>
                </a:lnTo>
                <a:cubicBezTo>
                  <a:pt x="3879" y="331888"/>
                  <a:pt x="0" y="330366"/>
                  <a:pt x="0" y="316963"/>
                </a:cubicBezTo>
                <a:lnTo>
                  <a:pt x="0" y="10212"/>
                </a:lnTo>
                <a:cubicBezTo>
                  <a:pt x="0" y="4615"/>
                  <a:pt x="4615" y="0"/>
                  <a:pt x="102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BE6BE0D-E19E-49D9-B6CD-273CFE831F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27603" y="6180091"/>
            <a:ext cx="307244" cy="331888"/>
          </a:xfrm>
          <a:custGeom>
            <a:avLst/>
            <a:gdLst>
              <a:gd name="connsiteX0" fmla="*/ 10163 w 307244"/>
              <a:gd name="connsiteY0" fmla="*/ 0 h 331888"/>
              <a:gd name="connsiteX1" fmla="*/ 297032 w 307244"/>
              <a:gd name="connsiteY1" fmla="*/ 0 h 331888"/>
              <a:gd name="connsiteX2" fmla="*/ 307244 w 307244"/>
              <a:gd name="connsiteY2" fmla="*/ 10212 h 331888"/>
              <a:gd name="connsiteX3" fmla="*/ 307244 w 307244"/>
              <a:gd name="connsiteY3" fmla="*/ 37460 h 331888"/>
              <a:gd name="connsiteX4" fmla="*/ 297081 w 307244"/>
              <a:gd name="connsiteY4" fmla="*/ 47721 h 331888"/>
              <a:gd name="connsiteX5" fmla="*/ 198103 w 307244"/>
              <a:gd name="connsiteY5" fmla="*/ 47721 h 331888"/>
              <a:gd name="connsiteX6" fmla="*/ 187940 w 307244"/>
              <a:gd name="connsiteY6" fmla="*/ 57884 h 331888"/>
              <a:gd name="connsiteX7" fmla="*/ 187989 w 307244"/>
              <a:gd name="connsiteY7" fmla="*/ 316963 h 331888"/>
              <a:gd name="connsiteX8" fmla="*/ 173162 w 307244"/>
              <a:gd name="connsiteY8" fmla="*/ 331888 h 331888"/>
              <a:gd name="connsiteX9" fmla="*/ 134376 w 307244"/>
              <a:gd name="connsiteY9" fmla="*/ 331888 h 331888"/>
              <a:gd name="connsiteX10" fmla="*/ 119500 w 307244"/>
              <a:gd name="connsiteY10" fmla="*/ 316963 h 331888"/>
              <a:gd name="connsiteX11" fmla="*/ 119402 w 307244"/>
              <a:gd name="connsiteY11" fmla="*/ 57884 h 331888"/>
              <a:gd name="connsiteX12" fmla="*/ 109239 w 307244"/>
              <a:gd name="connsiteY12" fmla="*/ 47721 h 331888"/>
              <a:gd name="connsiteX13" fmla="*/ 10163 w 307244"/>
              <a:gd name="connsiteY13" fmla="*/ 47721 h 331888"/>
              <a:gd name="connsiteX14" fmla="*/ 0 w 307244"/>
              <a:gd name="connsiteY14" fmla="*/ 37460 h 331888"/>
              <a:gd name="connsiteX15" fmla="*/ 0 w 307244"/>
              <a:gd name="connsiteY15" fmla="*/ 10212 h 331888"/>
              <a:gd name="connsiteX16" fmla="*/ 10163 w 307244"/>
              <a:gd name="connsiteY16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44" h="331888">
                <a:moveTo>
                  <a:pt x="10163" y="0"/>
                </a:moveTo>
                <a:lnTo>
                  <a:pt x="297032" y="0"/>
                </a:lnTo>
                <a:cubicBezTo>
                  <a:pt x="302677" y="0"/>
                  <a:pt x="307244" y="4615"/>
                  <a:pt x="307244" y="10212"/>
                </a:cubicBezTo>
                <a:lnTo>
                  <a:pt x="307244" y="37460"/>
                </a:lnTo>
                <a:cubicBezTo>
                  <a:pt x="307244" y="43057"/>
                  <a:pt x="302677" y="47721"/>
                  <a:pt x="297081" y="47721"/>
                </a:cubicBezTo>
                <a:lnTo>
                  <a:pt x="198103" y="47721"/>
                </a:lnTo>
                <a:cubicBezTo>
                  <a:pt x="192506" y="47721"/>
                  <a:pt x="187940" y="52287"/>
                  <a:pt x="187940" y="57884"/>
                </a:cubicBezTo>
                <a:lnTo>
                  <a:pt x="187989" y="316963"/>
                </a:lnTo>
                <a:cubicBezTo>
                  <a:pt x="187989" y="330366"/>
                  <a:pt x="184160" y="331888"/>
                  <a:pt x="173162" y="331888"/>
                </a:cubicBezTo>
                <a:lnTo>
                  <a:pt x="134376" y="331888"/>
                </a:lnTo>
                <a:cubicBezTo>
                  <a:pt x="123329" y="331888"/>
                  <a:pt x="119500" y="330366"/>
                  <a:pt x="119500" y="316963"/>
                </a:cubicBezTo>
                <a:lnTo>
                  <a:pt x="119402" y="57884"/>
                </a:lnTo>
                <a:cubicBezTo>
                  <a:pt x="119402" y="52287"/>
                  <a:pt x="114836" y="47721"/>
                  <a:pt x="109239" y="47721"/>
                </a:cubicBezTo>
                <a:lnTo>
                  <a:pt x="10163" y="47721"/>
                </a:lnTo>
                <a:cubicBezTo>
                  <a:pt x="4566" y="47721"/>
                  <a:pt x="0" y="43057"/>
                  <a:pt x="0" y="37460"/>
                </a:cubicBezTo>
                <a:lnTo>
                  <a:pt x="0" y="10212"/>
                </a:lnTo>
                <a:cubicBezTo>
                  <a:pt x="0" y="4615"/>
                  <a:pt x="4566" y="0"/>
                  <a:pt x="101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93AB9D-7DC3-4916-8F6A-CF8E2FD7B4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854" y="-5138"/>
            <a:ext cx="2746888" cy="3639377"/>
          </a:xfrm>
          <a:custGeom>
            <a:avLst/>
            <a:gdLst>
              <a:gd name="connsiteX0" fmla="*/ 0 w 2746888"/>
              <a:gd name="connsiteY0" fmla="*/ 0 h 3639377"/>
              <a:gd name="connsiteX1" fmla="*/ 2746888 w 2746888"/>
              <a:gd name="connsiteY1" fmla="*/ 0 h 3639377"/>
              <a:gd name="connsiteX2" fmla="*/ 2746888 w 2746888"/>
              <a:gd name="connsiteY2" fmla="*/ 1691681 h 3639377"/>
              <a:gd name="connsiteX3" fmla="*/ 2746887 w 2746888"/>
              <a:gd name="connsiteY3" fmla="*/ 1691681 h 3639377"/>
              <a:gd name="connsiteX4" fmla="*/ 2746887 w 2746888"/>
              <a:gd name="connsiteY4" fmla="*/ 2154557 h 3639377"/>
              <a:gd name="connsiteX5" fmla="*/ 2744641 w 2746888"/>
              <a:gd name="connsiteY5" fmla="*/ 2266490 h 3639377"/>
              <a:gd name="connsiteX6" fmla="*/ 1575038 w 2746888"/>
              <a:gd name="connsiteY6" fmla="*/ 3630972 h 3639377"/>
              <a:gd name="connsiteX7" fmla="*/ 1396412 w 2746888"/>
              <a:gd name="connsiteY7" fmla="*/ 3639377 h 3639377"/>
              <a:gd name="connsiteX8" fmla="*/ 1227909 w 2746888"/>
              <a:gd name="connsiteY8" fmla="*/ 3639377 h 3639377"/>
              <a:gd name="connsiteX9" fmla="*/ 1055314 w 2746888"/>
              <a:gd name="connsiteY9" fmla="*/ 3633343 h 3639377"/>
              <a:gd name="connsiteX10" fmla="*/ 558153 w 2746888"/>
              <a:gd name="connsiteY10" fmla="*/ 3551306 h 3639377"/>
              <a:gd name="connsiteX11" fmla="*/ 433094 w 2746888"/>
              <a:gd name="connsiteY11" fmla="*/ 3510338 h 3639377"/>
              <a:gd name="connsiteX12" fmla="*/ 433094 w 2746888"/>
              <a:gd name="connsiteY12" fmla="*/ 3510782 h 3639377"/>
              <a:gd name="connsiteX13" fmla="*/ 436643 w 2746888"/>
              <a:gd name="connsiteY13" fmla="*/ 3512010 h 3639377"/>
              <a:gd name="connsiteX14" fmla="*/ 436643 w 2746888"/>
              <a:gd name="connsiteY14" fmla="*/ 3512985 h 3639377"/>
              <a:gd name="connsiteX15" fmla="*/ 427107 w 2746888"/>
              <a:gd name="connsiteY15" fmla="*/ 3509806 h 3639377"/>
              <a:gd name="connsiteX16" fmla="*/ 0 w 2746888"/>
              <a:gd name="connsiteY16" fmla="*/ 3091847 h 363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6888" h="3639377">
                <a:moveTo>
                  <a:pt x="0" y="0"/>
                </a:moveTo>
                <a:lnTo>
                  <a:pt x="2746888" y="0"/>
                </a:lnTo>
                <a:lnTo>
                  <a:pt x="2746888" y="1691681"/>
                </a:lnTo>
                <a:lnTo>
                  <a:pt x="2746887" y="1691681"/>
                </a:lnTo>
                <a:lnTo>
                  <a:pt x="2746887" y="2154557"/>
                </a:lnTo>
                <a:lnTo>
                  <a:pt x="2744641" y="2266490"/>
                </a:lnTo>
                <a:cubicBezTo>
                  <a:pt x="2726578" y="2807245"/>
                  <a:pt x="2591102" y="3530420"/>
                  <a:pt x="1575038" y="3630972"/>
                </a:cubicBezTo>
                <a:lnTo>
                  <a:pt x="1396412" y="3639377"/>
                </a:lnTo>
                <a:lnTo>
                  <a:pt x="1227909" y="3639377"/>
                </a:lnTo>
                <a:lnTo>
                  <a:pt x="1055314" y="3633343"/>
                </a:lnTo>
                <a:cubicBezTo>
                  <a:pt x="864346" y="3619473"/>
                  <a:pt x="698257" y="3590852"/>
                  <a:pt x="558153" y="3551306"/>
                </a:cubicBezTo>
                <a:lnTo>
                  <a:pt x="433094" y="3510338"/>
                </a:lnTo>
                <a:lnTo>
                  <a:pt x="433094" y="3510782"/>
                </a:lnTo>
                <a:lnTo>
                  <a:pt x="436643" y="3512010"/>
                </a:lnTo>
                <a:lnTo>
                  <a:pt x="436643" y="3512985"/>
                </a:lnTo>
                <a:lnTo>
                  <a:pt x="427107" y="3509806"/>
                </a:lnTo>
                <a:cubicBezTo>
                  <a:pt x="146658" y="3405675"/>
                  <a:pt x="0" y="3251701"/>
                  <a:pt x="0" y="309184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5" name="Date Placeholder 7" hidden="1">
            <a:extLst>
              <a:ext uri="{FF2B5EF4-FFF2-40B4-BE49-F238E27FC236}">
                <a16:creationId xmlns:a16="http://schemas.microsoft.com/office/drawing/2014/main" id="{3EAD155B-D71E-4160-B2E0-75AF684B6FF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6" name="Footer Placeholder 8" hidden="1">
            <a:extLst>
              <a:ext uri="{FF2B5EF4-FFF2-40B4-BE49-F238E27FC236}">
                <a16:creationId xmlns:a16="http://schemas.microsoft.com/office/drawing/2014/main" id="{572F161C-D9F1-472B-B3D1-E43506E40BF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9" name="Slide Number Placeholder 10" hidden="1">
            <a:extLst>
              <a:ext uri="{FF2B5EF4-FFF2-40B4-BE49-F238E27FC236}">
                <a16:creationId xmlns:a16="http://schemas.microsoft.com/office/drawing/2014/main" id="{940666C0-4CCC-4429-B834-59B50989BEC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10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E851BEEC-661D-4FA8-A868-403C94B6E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3750" b="5242"/>
          <a:stretch>
            <a:fillRect/>
          </a:stretch>
        </p:blipFill>
        <p:spPr>
          <a:xfrm>
            <a:off x="7989751" y="348967"/>
            <a:ext cx="4202191" cy="6509033"/>
          </a:xfrm>
          <a:custGeom>
            <a:avLst/>
            <a:gdLst>
              <a:gd name="connsiteX0" fmla="*/ 0 w 4202191"/>
              <a:gd name="connsiteY0" fmla="*/ 0 h 6498471"/>
              <a:gd name="connsiteX1" fmla="*/ 4202191 w 4202191"/>
              <a:gd name="connsiteY1" fmla="*/ 0 h 6498471"/>
              <a:gd name="connsiteX2" fmla="*/ 4202191 w 4202191"/>
              <a:gd name="connsiteY2" fmla="*/ 6498471 h 6498471"/>
              <a:gd name="connsiteX3" fmla="*/ 0 w 4202191"/>
              <a:gd name="connsiteY3" fmla="*/ 6498471 h 649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191" h="6498471">
                <a:moveTo>
                  <a:pt x="0" y="0"/>
                </a:moveTo>
                <a:lnTo>
                  <a:pt x="4202191" y="0"/>
                </a:lnTo>
                <a:lnTo>
                  <a:pt x="4202191" y="6498471"/>
                </a:lnTo>
                <a:lnTo>
                  <a:pt x="0" y="64984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5733219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000" y="2304000"/>
            <a:ext cx="5733218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90B828-A02F-4290-A26C-A8FF100033E1}"/>
              </a:ext>
            </a:extLst>
          </p:cNvPr>
          <p:cNvSpPr/>
          <p:nvPr/>
        </p:nvSpPr>
        <p:spPr>
          <a:xfrm>
            <a:off x="7018137" y="5580134"/>
            <a:ext cx="2903997" cy="1277866"/>
          </a:xfrm>
          <a:custGeom>
            <a:avLst/>
            <a:gdLst>
              <a:gd name="connsiteX0" fmla="*/ 1401032 w 2903997"/>
              <a:gd name="connsiteY0" fmla="*/ 0 h 1277866"/>
              <a:gd name="connsiteX1" fmla="*/ 2895594 w 2903997"/>
              <a:gd name="connsiteY1" fmla="*/ 1191604 h 1277866"/>
              <a:gd name="connsiteX2" fmla="*/ 2903997 w 2903997"/>
              <a:gd name="connsiteY2" fmla="*/ 1277866 h 1277866"/>
              <a:gd name="connsiteX3" fmla="*/ 0 w 2903997"/>
              <a:gd name="connsiteY3" fmla="*/ 1277866 h 1277866"/>
              <a:gd name="connsiteX4" fmla="*/ 0 w 2903997"/>
              <a:gd name="connsiteY4" fmla="*/ 581025 h 1277866"/>
              <a:gd name="connsiteX5" fmla="*/ 1401032 w 2903997"/>
              <a:gd name="connsiteY5" fmla="*/ 0 h 127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3997" h="1277866">
                <a:moveTo>
                  <a:pt x="1401032" y="0"/>
                </a:moveTo>
                <a:cubicBezTo>
                  <a:pt x="2539746" y="0"/>
                  <a:pt x="2824424" y="622417"/>
                  <a:pt x="2895594" y="1191604"/>
                </a:cubicBezTo>
                <a:lnTo>
                  <a:pt x="2903997" y="1277866"/>
                </a:lnTo>
                <a:lnTo>
                  <a:pt x="0" y="1277866"/>
                </a:lnTo>
                <a:lnTo>
                  <a:pt x="0" y="581025"/>
                </a:lnTo>
                <a:cubicBezTo>
                  <a:pt x="0" y="280702"/>
                  <a:pt x="492633" y="0"/>
                  <a:pt x="1401032" y="0"/>
                </a:cubicBezTo>
                <a:close/>
              </a:path>
            </a:pathLst>
          </a:custGeom>
          <a:solidFill>
            <a:srgbClr val="78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50E24D-3452-4AEA-8E25-DF94DB7BD1BC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F937DE-0134-48B9-920A-36A1B74946F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0F19FE-6228-43FA-8158-E10D1A6AB4E8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25B5A-6160-461E-B0CF-7E32F7F57742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B24980-66B6-449A-BCFA-44D2234CF36F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C0A22FDB-D2F9-4ECF-B1BB-CD4C1561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F15B-A557-43E5-BF45-ED0DA5BF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DEC4-DBFB-414B-8B5B-D84B558F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5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C17285FC-9316-4088-8DEC-5407513F7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011"/>
          <a:stretch>
            <a:fillRect/>
          </a:stretch>
        </p:blipFill>
        <p:spPr>
          <a:xfrm>
            <a:off x="6593305" y="0"/>
            <a:ext cx="5369176" cy="6192855"/>
          </a:xfrm>
          <a:custGeom>
            <a:avLst/>
            <a:gdLst>
              <a:gd name="connsiteX0" fmla="*/ 0 w 5369176"/>
              <a:gd name="connsiteY0" fmla="*/ 0 h 6192855"/>
              <a:gd name="connsiteX1" fmla="*/ 5369176 w 5369176"/>
              <a:gd name="connsiteY1" fmla="*/ 0 h 6192855"/>
              <a:gd name="connsiteX2" fmla="*/ 5369176 w 5369176"/>
              <a:gd name="connsiteY2" fmla="*/ 6192855 h 6192855"/>
              <a:gd name="connsiteX3" fmla="*/ 0 w 5369176"/>
              <a:gd name="connsiteY3" fmla="*/ 6192855 h 619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9176" h="6192855">
                <a:moveTo>
                  <a:pt x="0" y="0"/>
                </a:moveTo>
                <a:lnTo>
                  <a:pt x="5369176" y="0"/>
                </a:lnTo>
                <a:lnTo>
                  <a:pt x="5369176" y="6192855"/>
                </a:lnTo>
                <a:lnTo>
                  <a:pt x="0" y="619285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5112001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0000" y="2304000"/>
            <a:ext cx="51120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B6DE3AF-FB54-403E-BBC5-96EA83D0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636B-5737-4A8A-85A3-6D964390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EBDD-A240-470D-9ACE-74D04F2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4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.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68BE4E9-A5D4-433D-AD09-B385F7166F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0612" y="669925"/>
            <a:ext cx="5311425" cy="6188075"/>
          </a:xfrm>
          <a:custGeom>
            <a:avLst/>
            <a:gdLst>
              <a:gd name="connsiteX0" fmla="*/ 2648053 w 5311425"/>
              <a:gd name="connsiteY0" fmla="*/ 0 h 6214553"/>
              <a:gd name="connsiteX1" fmla="*/ 2648154 w 5311425"/>
              <a:gd name="connsiteY1" fmla="*/ 0 h 6214553"/>
              <a:gd name="connsiteX2" fmla="*/ 2888958 w 5311425"/>
              <a:gd name="connsiteY2" fmla="*/ 4039 h 6214553"/>
              <a:gd name="connsiteX3" fmla="*/ 5311425 w 5311425"/>
              <a:gd name="connsiteY3" fmla="*/ 2174174 h 6214553"/>
              <a:gd name="connsiteX4" fmla="*/ 5311425 w 5311425"/>
              <a:gd name="connsiteY4" fmla="*/ 6214553 h 6214553"/>
              <a:gd name="connsiteX5" fmla="*/ 0 w 5311425"/>
              <a:gd name="connsiteY5" fmla="*/ 6214553 h 6214553"/>
              <a:gd name="connsiteX6" fmla="*/ 0 w 5311425"/>
              <a:gd name="connsiteY6" fmla="*/ 851655 h 6214553"/>
              <a:gd name="connsiteX7" fmla="*/ 6509 w 5311425"/>
              <a:gd name="connsiteY7" fmla="*/ 775437 h 6214553"/>
              <a:gd name="connsiteX8" fmla="*/ 589680 w 5311425"/>
              <a:gd name="connsiteY8" fmla="*/ 317337 h 6214553"/>
              <a:gd name="connsiteX9" fmla="*/ 2286856 w 5311425"/>
              <a:gd name="connsiteY9" fmla="*/ 8713 h 621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1425" h="6214553">
                <a:moveTo>
                  <a:pt x="2648053" y="0"/>
                </a:moveTo>
                <a:lnTo>
                  <a:pt x="2648154" y="0"/>
                </a:lnTo>
                <a:lnTo>
                  <a:pt x="2888958" y="4039"/>
                </a:lnTo>
                <a:cubicBezTo>
                  <a:pt x="5299675" y="86879"/>
                  <a:pt x="5311425" y="1424048"/>
                  <a:pt x="5311425" y="2174174"/>
                </a:cubicBezTo>
                <a:lnTo>
                  <a:pt x="5311425" y="6214553"/>
                </a:lnTo>
                <a:lnTo>
                  <a:pt x="0" y="6214553"/>
                </a:lnTo>
                <a:lnTo>
                  <a:pt x="0" y="851655"/>
                </a:lnTo>
                <a:lnTo>
                  <a:pt x="6509" y="775437"/>
                </a:lnTo>
                <a:cubicBezTo>
                  <a:pt x="39963" y="589636"/>
                  <a:pt x="198244" y="443237"/>
                  <a:pt x="589680" y="317337"/>
                </a:cubicBezTo>
                <a:cubicBezTo>
                  <a:pt x="912689" y="212336"/>
                  <a:pt x="1478586" y="48125"/>
                  <a:pt x="2286856" y="8713"/>
                </a:cubicBezTo>
                <a:close/>
              </a:path>
            </a:pathLst>
          </a:custGeom>
        </p:spPr>
        <p:txBody>
          <a:bodyPr wrap="square" tIns="7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88400" y="990000"/>
            <a:ext cx="47448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8400" y="2304000"/>
            <a:ext cx="47448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DDE68A30-EDF0-482C-8066-AC437DF6391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87BB-854F-4060-BCF7-87EEE2144F1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2472-1AE7-491D-922A-C4F0FD906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21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0000" y="2304000"/>
            <a:ext cx="47448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7202" y="2304000"/>
            <a:ext cx="47448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0795D40-DA7F-4592-B8CB-0375E66C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D085A-4603-4C94-A8CF-150B4DC7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8810-E496-4F5C-90E1-A8BCEC97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71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0000" y="2304000"/>
            <a:ext cx="31032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44400" y="2304000"/>
            <a:ext cx="31032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043538-0172-4EC6-9E78-BBE7C1296A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826400" y="2304000"/>
            <a:ext cx="31032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314D04B-85C7-42DF-AFD2-2DFA04BAE0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6F690-8A36-4E0D-83BA-E0D8C9C082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1D692-7FE2-437F-9B7A-5938C54E71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7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0000" y="2304000"/>
            <a:ext cx="47448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800" y="2304000"/>
            <a:ext cx="47448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043538-0172-4EC6-9E78-BBE7C1296A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60000" y="4400460"/>
            <a:ext cx="47448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ED0398-A1C4-4F29-8C07-D5AEBE9F2B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4800" y="4400460"/>
            <a:ext cx="47448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26B771DD-6469-4E96-A138-026FEAD0F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805E-D409-441E-8737-C42A810D96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28D24-DB3A-48AE-BFF6-8257D4558A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11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0000" y="2304000"/>
            <a:ext cx="22860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21200" y="2304000"/>
            <a:ext cx="22860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043538-0172-4EC6-9E78-BBE7C1296A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84800" y="2304000"/>
            <a:ext cx="22860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ED0398-A1C4-4F29-8C07-D5AEBE9F2B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600" y="2304000"/>
            <a:ext cx="2286000" cy="401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AC3B807F-6A41-474C-A96A-0AE6F70C068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939E-A4BB-4B1A-A140-B2F4A8B394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3A486-0E4B-451F-B5A1-88637882F8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26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67DD56-501C-452B-BBD8-4953D74848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67706" y="2304000"/>
            <a:ext cx="4461893" cy="265977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3D689D-6C32-4B84-9C3D-DCD9DE332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0000" y="2304000"/>
            <a:ext cx="4836000" cy="4015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038AF8F3-1806-4719-B01C-4C1BD646AC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B6A76-88D0-4DF2-8513-36878FE130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3BF2-8D17-4AA8-B5F2-54B30CBBBF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69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67DD56-501C-452B-BBD8-4953D74848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88799" y="2304000"/>
            <a:ext cx="6014402" cy="355832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830599-3A32-436D-B759-4467664A6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0000" y="3855309"/>
            <a:ext cx="1745999" cy="2007012"/>
          </a:xfrm>
        </p:spPr>
        <p:txBody>
          <a:bodyPr anchor="t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40B7B3E9-9F38-46CE-AC9B-7E4640D411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9D41A-B672-4B8C-8549-B082EA3867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5B0FC-E581-451F-9FDD-57F287454A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49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67DD56-501C-452B-BBD8-4953D74848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64019" y="2304000"/>
            <a:ext cx="3863963" cy="40036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830599-3A32-436D-B759-4467664A6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5697" y="2304000"/>
            <a:ext cx="1828800" cy="1843943"/>
          </a:xfrm>
        </p:spPr>
        <p:txBody>
          <a:bodyPr anchor="b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11FDBA-4726-4FA1-BA3A-DB180CBF0D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5697" y="4469424"/>
            <a:ext cx="1828800" cy="184394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BECC5A-9BAC-468A-8C46-F6D76E04B3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25" y="2304000"/>
            <a:ext cx="1828800" cy="1843943"/>
          </a:xfrm>
        </p:spPr>
        <p:txBody>
          <a:bodyPr anchor="b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FE83413-A177-41E3-A80C-DCF944E107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25" y="4469424"/>
            <a:ext cx="1828800" cy="184394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A21F4FEF-37E7-4F8B-98B7-4864922F94C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5FEC7-0D61-45BB-89D6-369EA9E6BA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74D2D-63C2-4931-8D04-57A723F907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4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Click on the icon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63105B-57CC-4EA5-A999-0DAE5D6EA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624" y="1660525"/>
            <a:ext cx="4978367" cy="5197475"/>
          </a:xfrm>
          <a:custGeom>
            <a:avLst/>
            <a:gdLst>
              <a:gd name="connsiteX0" fmla="*/ 2475399 w 4978367"/>
              <a:gd name="connsiteY0" fmla="*/ 0 h 5197475"/>
              <a:gd name="connsiteX1" fmla="*/ 2492174 w 4978367"/>
              <a:gd name="connsiteY1" fmla="*/ 0 h 5197475"/>
              <a:gd name="connsiteX2" fmla="*/ 2708018 w 4978367"/>
              <a:gd name="connsiteY2" fmla="*/ 3620 h 5197475"/>
              <a:gd name="connsiteX3" fmla="*/ 4978367 w 4978367"/>
              <a:gd name="connsiteY3" fmla="*/ 2037486 h 5197475"/>
              <a:gd name="connsiteX4" fmla="*/ 4978367 w 4978367"/>
              <a:gd name="connsiteY4" fmla="*/ 5137783 h 5197475"/>
              <a:gd name="connsiteX5" fmla="*/ 4975477 w 4978367"/>
              <a:gd name="connsiteY5" fmla="*/ 5197475 h 5197475"/>
              <a:gd name="connsiteX6" fmla="*/ 1954 w 4978367"/>
              <a:gd name="connsiteY6" fmla="*/ 5197475 h 5197475"/>
              <a:gd name="connsiteX7" fmla="*/ 0 w 4978367"/>
              <a:gd name="connsiteY7" fmla="*/ 5150149 h 5197475"/>
              <a:gd name="connsiteX8" fmla="*/ 0 w 4978367"/>
              <a:gd name="connsiteY8" fmla="*/ 803521 h 5197475"/>
              <a:gd name="connsiteX9" fmla="*/ 553122 w 4978367"/>
              <a:gd name="connsiteY9" fmla="*/ 297245 h 5197475"/>
              <a:gd name="connsiteX10" fmla="*/ 2143724 w 4978367"/>
              <a:gd name="connsiteY10" fmla="*/ 8001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78367" h="5197475">
                <a:moveTo>
                  <a:pt x="2475399" y="0"/>
                </a:moveTo>
                <a:lnTo>
                  <a:pt x="2492174" y="0"/>
                </a:lnTo>
                <a:lnTo>
                  <a:pt x="2708018" y="3620"/>
                </a:lnTo>
                <a:cubicBezTo>
                  <a:pt x="4967356" y="81258"/>
                  <a:pt x="4978367" y="1334462"/>
                  <a:pt x="4978367" y="2037486"/>
                </a:cubicBezTo>
                <a:lnTo>
                  <a:pt x="4978367" y="5137783"/>
                </a:lnTo>
                <a:lnTo>
                  <a:pt x="4975477" y="5197475"/>
                </a:lnTo>
                <a:lnTo>
                  <a:pt x="1954" y="5197475"/>
                </a:lnTo>
                <a:lnTo>
                  <a:pt x="0" y="5150149"/>
                </a:lnTo>
                <a:lnTo>
                  <a:pt x="0" y="803521"/>
                </a:lnTo>
                <a:cubicBezTo>
                  <a:pt x="0" y="592039"/>
                  <a:pt x="133858" y="432096"/>
                  <a:pt x="553122" y="297245"/>
                </a:cubicBezTo>
                <a:cubicBezTo>
                  <a:pt x="855848" y="198838"/>
                  <a:pt x="1386210" y="44938"/>
                  <a:pt x="2143724" y="8001"/>
                </a:cubicBezTo>
                <a:close/>
              </a:path>
            </a:pathLst>
          </a:custGeom>
          <a:solidFill>
            <a:srgbClr val="63A6A6">
              <a:alpha val="8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7379" y="3130062"/>
            <a:ext cx="3838074" cy="2067579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7380" y="5354052"/>
            <a:ext cx="3838074" cy="938464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0" indent="0" algn="l">
              <a:buFont typeface="Arial" panose="020B0604020202020204" pitchFamily="34" charset="0"/>
              <a:buChar char="​"/>
              <a:defRPr sz="2000"/>
            </a:lvl2pPr>
            <a:lvl3pPr marL="0" indent="0" algn="l">
              <a:buFont typeface="Arial" panose="020B0604020202020204" pitchFamily="34" charset="0"/>
              <a:buChar char="​"/>
              <a:defRPr sz="2000"/>
            </a:lvl3pPr>
            <a:lvl4pPr marL="0" indent="0" algn="l">
              <a:buFont typeface="Arial" panose="020B0604020202020204" pitchFamily="34" charset="0"/>
              <a:buChar char="​"/>
              <a:defRPr sz="2000"/>
            </a:lvl4pPr>
            <a:lvl5pPr marL="0" indent="0" algn="l">
              <a:buFont typeface="Arial" panose="020B0604020202020204" pitchFamily="34" charset="0"/>
              <a:buChar char="​"/>
              <a:defRPr sz="2000"/>
            </a:lvl5pPr>
            <a:lvl6pPr marL="0" indent="0" algn="l">
              <a:buFont typeface="Arial" panose="020B0604020202020204" pitchFamily="34" charset="0"/>
              <a:buChar char="​"/>
              <a:defRPr sz="2000"/>
            </a:lvl6pPr>
            <a:lvl7pPr marL="0" indent="0" algn="l">
              <a:buFont typeface="Arial" panose="020B0604020202020204" pitchFamily="34" charset="0"/>
              <a:buChar char="​"/>
              <a:defRPr sz="2000"/>
            </a:lvl7pPr>
            <a:lvl8pPr marL="0" indent="0" algn="l">
              <a:buFont typeface="Arial" panose="020B0604020202020204" pitchFamily="34" charset="0"/>
              <a:buChar char="​"/>
              <a:defRPr sz="2000"/>
            </a:lvl8pPr>
            <a:lvl9pPr marL="0" indent="0" algn="l"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58740A-EEBD-4F14-8F46-96B82059D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7379" y="6400800"/>
            <a:ext cx="3838659" cy="20478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 - classification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5A78BA0-8BFB-44CE-9506-A1FAB62C7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71908" y="6169535"/>
            <a:ext cx="314215" cy="342444"/>
          </a:xfrm>
          <a:custGeom>
            <a:avLst/>
            <a:gdLst>
              <a:gd name="connsiteX0" fmla="*/ 157844 w 314215"/>
              <a:gd name="connsiteY0" fmla="*/ 0 h 342444"/>
              <a:gd name="connsiteX1" fmla="*/ 313981 w 314215"/>
              <a:gd name="connsiteY1" fmla="*/ 89850 h 342444"/>
              <a:gd name="connsiteX2" fmla="*/ 314215 w 314215"/>
              <a:gd name="connsiteY2" fmla="*/ 93432 h 342444"/>
              <a:gd name="connsiteX3" fmla="*/ 314215 w 314215"/>
              <a:gd name="connsiteY3" fmla="*/ 337297 h 342444"/>
              <a:gd name="connsiteX4" fmla="*/ 307194 w 314215"/>
              <a:gd name="connsiteY4" fmla="*/ 342444 h 342444"/>
              <a:gd name="connsiteX5" fmla="*/ 264039 w 314215"/>
              <a:gd name="connsiteY5" fmla="*/ 342444 h 342444"/>
              <a:gd name="connsiteX6" fmla="*/ 246561 w 314215"/>
              <a:gd name="connsiteY6" fmla="*/ 326733 h 342444"/>
              <a:gd name="connsiteX7" fmla="*/ 246561 w 314215"/>
              <a:gd name="connsiteY7" fmla="*/ 138401 h 342444"/>
              <a:gd name="connsiteX8" fmla="*/ 154702 w 314215"/>
              <a:gd name="connsiteY8" fmla="*/ 34466 h 342444"/>
              <a:gd name="connsiteX9" fmla="*/ 69913 w 314215"/>
              <a:gd name="connsiteY9" fmla="*/ 69618 h 342444"/>
              <a:gd name="connsiteX10" fmla="*/ 69913 w 314215"/>
              <a:gd name="connsiteY10" fmla="*/ 326684 h 342444"/>
              <a:gd name="connsiteX11" fmla="*/ 53269 w 314215"/>
              <a:gd name="connsiteY11" fmla="*/ 342395 h 342444"/>
              <a:gd name="connsiteX12" fmla="*/ 14827 w 314215"/>
              <a:gd name="connsiteY12" fmla="*/ 342395 h 342444"/>
              <a:gd name="connsiteX13" fmla="*/ 0 w 314215"/>
              <a:gd name="connsiteY13" fmla="*/ 327469 h 342444"/>
              <a:gd name="connsiteX14" fmla="*/ 0 w 314215"/>
              <a:gd name="connsiteY14" fmla="*/ 51109 h 342444"/>
              <a:gd name="connsiteX15" fmla="*/ 35153 w 314215"/>
              <a:gd name="connsiteY15" fmla="*/ 18902 h 342444"/>
              <a:gd name="connsiteX16" fmla="*/ 157844 w 314215"/>
              <a:gd name="connsiteY16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215" h="342444">
                <a:moveTo>
                  <a:pt x="157844" y="0"/>
                </a:moveTo>
                <a:cubicBezTo>
                  <a:pt x="276300" y="0"/>
                  <a:pt x="306357" y="46921"/>
                  <a:pt x="313981" y="89850"/>
                </a:cubicBezTo>
                <a:lnTo>
                  <a:pt x="314215" y="93432"/>
                </a:lnTo>
                <a:lnTo>
                  <a:pt x="314215" y="337297"/>
                </a:lnTo>
                <a:lnTo>
                  <a:pt x="307194" y="342444"/>
                </a:lnTo>
                <a:lnTo>
                  <a:pt x="264039" y="342444"/>
                </a:lnTo>
                <a:cubicBezTo>
                  <a:pt x="251470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153" y="18902"/>
                </a:cubicBezTo>
                <a:cubicBezTo>
                  <a:pt x="57148" y="11734"/>
                  <a:pt x="98094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E10BC4-F616-4702-8265-CC2D1F2E0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45382" y="6169535"/>
            <a:ext cx="316621" cy="342444"/>
          </a:xfrm>
          <a:custGeom>
            <a:avLst/>
            <a:gdLst>
              <a:gd name="connsiteX0" fmla="*/ 157844 w 316621"/>
              <a:gd name="connsiteY0" fmla="*/ 0 h 342444"/>
              <a:gd name="connsiteX1" fmla="*/ 316621 w 316621"/>
              <a:gd name="connsiteY1" fmla="*/ 129564 h 342444"/>
              <a:gd name="connsiteX2" fmla="*/ 316621 w 316621"/>
              <a:gd name="connsiteY2" fmla="*/ 326684 h 342444"/>
              <a:gd name="connsiteX3" fmla="*/ 307194 w 316621"/>
              <a:gd name="connsiteY3" fmla="*/ 342444 h 342444"/>
              <a:gd name="connsiteX4" fmla="*/ 263990 w 316621"/>
              <a:gd name="connsiteY4" fmla="*/ 342444 h 342444"/>
              <a:gd name="connsiteX5" fmla="*/ 246561 w 316621"/>
              <a:gd name="connsiteY5" fmla="*/ 326733 h 342444"/>
              <a:gd name="connsiteX6" fmla="*/ 246561 w 316621"/>
              <a:gd name="connsiteY6" fmla="*/ 138401 h 342444"/>
              <a:gd name="connsiteX7" fmla="*/ 154702 w 316621"/>
              <a:gd name="connsiteY7" fmla="*/ 34466 h 342444"/>
              <a:gd name="connsiteX8" fmla="*/ 69913 w 316621"/>
              <a:gd name="connsiteY8" fmla="*/ 69618 h 342444"/>
              <a:gd name="connsiteX9" fmla="*/ 69913 w 316621"/>
              <a:gd name="connsiteY9" fmla="*/ 326684 h 342444"/>
              <a:gd name="connsiteX10" fmla="*/ 53269 w 316621"/>
              <a:gd name="connsiteY10" fmla="*/ 342395 h 342444"/>
              <a:gd name="connsiteX11" fmla="*/ 14827 w 316621"/>
              <a:gd name="connsiteY11" fmla="*/ 342395 h 342444"/>
              <a:gd name="connsiteX12" fmla="*/ 0 w 316621"/>
              <a:gd name="connsiteY12" fmla="*/ 327469 h 342444"/>
              <a:gd name="connsiteX13" fmla="*/ 0 w 316621"/>
              <a:gd name="connsiteY13" fmla="*/ 51109 h 342444"/>
              <a:gd name="connsiteX14" fmla="*/ 35202 w 316621"/>
              <a:gd name="connsiteY14" fmla="*/ 18902 h 342444"/>
              <a:gd name="connsiteX15" fmla="*/ 157844 w 316621"/>
              <a:gd name="connsiteY15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21" h="342444">
                <a:moveTo>
                  <a:pt x="157844" y="0"/>
                </a:moveTo>
                <a:cubicBezTo>
                  <a:pt x="315835" y="0"/>
                  <a:pt x="316621" y="83414"/>
                  <a:pt x="316621" y="129564"/>
                </a:cubicBezTo>
                <a:lnTo>
                  <a:pt x="316621" y="326684"/>
                </a:lnTo>
                <a:cubicBezTo>
                  <a:pt x="316621" y="333754"/>
                  <a:pt x="315835" y="340921"/>
                  <a:pt x="307194" y="342444"/>
                </a:cubicBezTo>
                <a:lnTo>
                  <a:pt x="263990" y="342444"/>
                </a:lnTo>
                <a:cubicBezTo>
                  <a:pt x="251421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202" y="18902"/>
                </a:cubicBezTo>
                <a:cubicBezTo>
                  <a:pt x="57197" y="11734"/>
                  <a:pt x="98143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A9E2E1C-9C76-40B1-9601-42DBD202B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18855" y="6180091"/>
            <a:ext cx="68784" cy="331888"/>
          </a:xfrm>
          <a:custGeom>
            <a:avLst/>
            <a:gdLst>
              <a:gd name="connsiteX0" fmla="*/ 10212 w 68784"/>
              <a:gd name="connsiteY0" fmla="*/ 0 h 331888"/>
              <a:gd name="connsiteX1" fmla="*/ 58572 w 68784"/>
              <a:gd name="connsiteY1" fmla="*/ 0 h 331888"/>
              <a:gd name="connsiteX2" fmla="*/ 68784 w 68784"/>
              <a:gd name="connsiteY2" fmla="*/ 10212 h 331888"/>
              <a:gd name="connsiteX3" fmla="*/ 68784 w 68784"/>
              <a:gd name="connsiteY3" fmla="*/ 316963 h 331888"/>
              <a:gd name="connsiteX4" fmla="*/ 53908 w 68784"/>
              <a:gd name="connsiteY4" fmla="*/ 331888 h 331888"/>
              <a:gd name="connsiteX5" fmla="*/ 14876 w 68784"/>
              <a:gd name="connsiteY5" fmla="*/ 331888 h 331888"/>
              <a:gd name="connsiteX6" fmla="*/ 0 w 68784"/>
              <a:gd name="connsiteY6" fmla="*/ 316963 h 331888"/>
              <a:gd name="connsiteX7" fmla="*/ 0 w 68784"/>
              <a:gd name="connsiteY7" fmla="*/ 10212 h 331888"/>
              <a:gd name="connsiteX8" fmla="*/ 10212 w 68784"/>
              <a:gd name="connsiteY8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84" h="331888">
                <a:moveTo>
                  <a:pt x="10212" y="0"/>
                </a:moveTo>
                <a:lnTo>
                  <a:pt x="58572" y="0"/>
                </a:lnTo>
                <a:cubicBezTo>
                  <a:pt x="64169" y="0"/>
                  <a:pt x="68735" y="4615"/>
                  <a:pt x="68784" y="10212"/>
                </a:cubicBezTo>
                <a:lnTo>
                  <a:pt x="68784" y="316963"/>
                </a:lnTo>
                <a:cubicBezTo>
                  <a:pt x="68784" y="330366"/>
                  <a:pt x="64955" y="331888"/>
                  <a:pt x="53908" y="331888"/>
                </a:cubicBezTo>
                <a:lnTo>
                  <a:pt x="14876" y="331888"/>
                </a:lnTo>
                <a:cubicBezTo>
                  <a:pt x="3879" y="331888"/>
                  <a:pt x="0" y="330366"/>
                  <a:pt x="0" y="316963"/>
                </a:cubicBezTo>
                <a:lnTo>
                  <a:pt x="0" y="10212"/>
                </a:lnTo>
                <a:cubicBezTo>
                  <a:pt x="0" y="4615"/>
                  <a:pt x="4615" y="0"/>
                  <a:pt x="102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BE6BE0D-E19E-49D9-B6CD-273CFE831F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27603" y="6180091"/>
            <a:ext cx="307244" cy="331888"/>
          </a:xfrm>
          <a:custGeom>
            <a:avLst/>
            <a:gdLst>
              <a:gd name="connsiteX0" fmla="*/ 10163 w 307244"/>
              <a:gd name="connsiteY0" fmla="*/ 0 h 331888"/>
              <a:gd name="connsiteX1" fmla="*/ 297032 w 307244"/>
              <a:gd name="connsiteY1" fmla="*/ 0 h 331888"/>
              <a:gd name="connsiteX2" fmla="*/ 307244 w 307244"/>
              <a:gd name="connsiteY2" fmla="*/ 10212 h 331888"/>
              <a:gd name="connsiteX3" fmla="*/ 307244 w 307244"/>
              <a:gd name="connsiteY3" fmla="*/ 37460 h 331888"/>
              <a:gd name="connsiteX4" fmla="*/ 297081 w 307244"/>
              <a:gd name="connsiteY4" fmla="*/ 47721 h 331888"/>
              <a:gd name="connsiteX5" fmla="*/ 198103 w 307244"/>
              <a:gd name="connsiteY5" fmla="*/ 47721 h 331888"/>
              <a:gd name="connsiteX6" fmla="*/ 187940 w 307244"/>
              <a:gd name="connsiteY6" fmla="*/ 57884 h 331888"/>
              <a:gd name="connsiteX7" fmla="*/ 187989 w 307244"/>
              <a:gd name="connsiteY7" fmla="*/ 316963 h 331888"/>
              <a:gd name="connsiteX8" fmla="*/ 173162 w 307244"/>
              <a:gd name="connsiteY8" fmla="*/ 331888 h 331888"/>
              <a:gd name="connsiteX9" fmla="*/ 134376 w 307244"/>
              <a:gd name="connsiteY9" fmla="*/ 331888 h 331888"/>
              <a:gd name="connsiteX10" fmla="*/ 119500 w 307244"/>
              <a:gd name="connsiteY10" fmla="*/ 316963 h 331888"/>
              <a:gd name="connsiteX11" fmla="*/ 119402 w 307244"/>
              <a:gd name="connsiteY11" fmla="*/ 57884 h 331888"/>
              <a:gd name="connsiteX12" fmla="*/ 109239 w 307244"/>
              <a:gd name="connsiteY12" fmla="*/ 47721 h 331888"/>
              <a:gd name="connsiteX13" fmla="*/ 10163 w 307244"/>
              <a:gd name="connsiteY13" fmla="*/ 47721 h 331888"/>
              <a:gd name="connsiteX14" fmla="*/ 0 w 307244"/>
              <a:gd name="connsiteY14" fmla="*/ 37460 h 331888"/>
              <a:gd name="connsiteX15" fmla="*/ 0 w 307244"/>
              <a:gd name="connsiteY15" fmla="*/ 10212 h 331888"/>
              <a:gd name="connsiteX16" fmla="*/ 10163 w 307244"/>
              <a:gd name="connsiteY16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44" h="331888">
                <a:moveTo>
                  <a:pt x="10163" y="0"/>
                </a:moveTo>
                <a:lnTo>
                  <a:pt x="297032" y="0"/>
                </a:lnTo>
                <a:cubicBezTo>
                  <a:pt x="302677" y="0"/>
                  <a:pt x="307244" y="4615"/>
                  <a:pt x="307244" y="10212"/>
                </a:cubicBezTo>
                <a:lnTo>
                  <a:pt x="307244" y="37460"/>
                </a:lnTo>
                <a:cubicBezTo>
                  <a:pt x="307244" y="43057"/>
                  <a:pt x="302677" y="47721"/>
                  <a:pt x="297081" y="47721"/>
                </a:cubicBezTo>
                <a:lnTo>
                  <a:pt x="198103" y="47721"/>
                </a:lnTo>
                <a:cubicBezTo>
                  <a:pt x="192506" y="47721"/>
                  <a:pt x="187940" y="52287"/>
                  <a:pt x="187940" y="57884"/>
                </a:cubicBezTo>
                <a:lnTo>
                  <a:pt x="187989" y="316963"/>
                </a:lnTo>
                <a:cubicBezTo>
                  <a:pt x="187989" y="330366"/>
                  <a:pt x="184160" y="331888"/>
                  <a:pt x="173162" y="331888"/>
                </a:cubicBezTo>
                <a:lnTo>
                  <a:pt x="134376" y="331888"/>
                </a:lnTo>
                <a:cubicBezTo>
                  <a:pt x="123329" y="331888"/>
                  <a:pt x="119500" y="330366"/>
                  <a:pt x="119500" y="316963"/>
                </a:cubicBezTo>
                <a:lnTo>
                  <a:pt x="119402" y="57884"/>
                </a:lnTo>
                <a:cubicBezTo>
                  <a:pt x="119402" y="52287"/>
                  <a:pt x="114836" y="47721"/>
                  <a:pt x="109239" y="47721"/>
                </a:cubicBezTo>
                <a:lnTo>
                  <a:pt x="10163" y="47721"/>
                </a:lnTo>
                <a:cubicBezTo>
                  <a:pt x="4566" y="47721"/>
                  <a:pt x="0" y="43057"/>
                  <a:pt x="0" y="37460"/>
                </a:cubicBezTo>
                <a:lnTo>
                  <a:pt x="0" y="10212"/>
                </a:lnTo>
                <a:cubicBezTo>
                  <a:pt x="0" y="4615"/>
                  <a:pt x="4566" y="0"/>
                  <a:pt x="101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1E873B6-1E1D-4BE7-93B9-5801AC27A6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854" y="-5138"/>
            <a:ext cx="2746888" cy="3639377"/>
          </a:xfrm>
          <a:custGeom>
            <a:avLst/>
            <a:gdLst>
              <a:gd name="connsiteX0" fmla="*/ 0 w 2746888"/>
              <a:gd name="connsiteY0" fmla="*/ 0 h 3639377"/>
              <a:gd name="connsiteX1" fmla="*/ 2746888 w 2746888"/>
              <a:gd name="connsiteY1" fmla="*/ 0 h 3639377"/>
              <a:gd name="connsiteX2" fmla="*/ 2746888 w 2746888"/>
              <a:gd name="connsiteY2" fmla="*/ 1691681 h 3639377"/>
              <a:gd name="connsiteX3" fmla="*/ 2746887 w 2746888"/>
              <a:gd name="connsiteY3" fmla="*/ 1691681 h 3639377"/>
              <a:gd name="connsiteX4" fmla="*/ 2746887 w 2746888"/>
              <a:gd name="connsiteY4" fmla="*/ 2154557 h 3639377"/>
              <a:gd name="connsiteX5" fmla="*/ 2744641 w 2746888"/>
              <a:gd name="connsiteY5" fmla="*/ 2266490 h 3639377"/>
              <a:gd name="connsiteX6" fmla="*/ 1575038 w 2746888"/>
              <a:gd name="connsiteY6" fmla="*/ 3630972 h 3639377"/>
              <a:gd name="connsiteX7" fmla="*/ 1396412 w 2746888"/>
              <a:gd name="connsiteY7" fmla="*/ 3639377 h 3639377"/>
              <a:gd name="connsiteX8" fmla="*/ 1227909 w 2746888"/>
              <a:gd name="connsiteY8" fmla="*/ 3639377 h 3639377"/>
              <a:gd name="connsiteX9" fmla="*/ 1055314 w 2746888"/>
              <a:gd name="connsiteY9" fmla="*/ 3633343 h 3639377"/>
              <a:gd name="connsiteX10" fmla="*/ 558153 w 2746888"/>
              <a:gd name="connsiteY10" fmla="*/ 3551306 h 3639377"/>
              <a:gd name="connsiteX11" fmla="*/ 433094 w 2746888"/>
              <a:gd name="connsiteY11" fmla="*/ 3510338 h 3639377"/>
              <a:gd name="connsiteX12" fmla="*/ 433094 w 2746888"/>
              <a:gd name="connsiteY12" fmla="*/ 3510782 h 3639377"/>
              <a:gd name="connsiteX13" fmla="*/ 436643 w 2746888"/>
              <a:gd name="connsiteY13" fmla="*/ 3512010 h 3639377"/>
              <a:gd name="connsiteX14" fmla="*/ 436643 w 2746888"/>
              <a:gd name="connsiteY14" fmla="*/ 3512985 h 3639377"/>
              <a:gd name="connsiteX15" fmla="*/ 427107 w 2746888"/>
              <a:gd name="connsiteY15" fmla="*/ 3509806 h 3639377"/>
              <a:gd name="connsiteX16" fmla="*/ 0 w 2746888"/>
              <a:gd name="connsiteY16" fmla="*/ 3091847 h 363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46888" h="3639377">
                <a:moveTo>
                  <a:pt x="0" y="0"/>
                </a:moveTo>
                <a:lnTo>
                  <a:pt x="2746888" y="0"/>
                </a:lnTo>
                <a:lnTo>
                  <a:pt x="2746888" y="1691681"/>
                </a:lnTo>
                <a:lnTo>
                  <a:pt x="2746887" y="1691681"/>
                </a:lnTo>
                <a:lnTo>
                  <a:pt x="2746887" y="2154557"/>
                </a:lnTo>
                <a:lnTo>
                  <a:pt x="2744641" y="2266490"/>
                </a:lnTo>
                <a:cubicBezTo>
                  <a:pt x="2726578" y="2807245"/>
                  <a:pt x="2591102" y="3530420"/>
                  <a:pt x="1575038" y="3630972"/>
                </a:cubicBezTo>
                <a:lnTo>
                  <a:pt x="1396412" y="3639377"/>
                </a:lnTo>
                <a:lnTo>
                  <a:pt x="1227909" y="3639377"/>
                </a:lnTo>
                <a:lnTo>
                  <a:pt x="1055314" y="3633343"/>
                </a:lnTo>
                <a:cubicBezTo>
                  <a:pt x="864346" y="3619473"/>
                  <a:pt x="698257" y="3590852"/>
                  <a:pt x="558153" y="3551306"/>
                </a:cubicBezTo>
                <a:lnTo>
                  <a:pt x="433094" y="3510338"/>
                </a:lnTo>
                <a:lnTo>
                  <a:pt x="433094" y="3510782"/>
                </a:lnTo>
                <a:lnTo>
                  <a:pt x="436643" y="3512010"/>
                </a:lnTo>
                <a:lnTo>
                  <a:pt x="436643" y="3512985"/>
                </a:lnTo>
                <a:lnTo>
                  <a:pt x="427107" y="3509806"/>
                </a:lnTo>
                <a:cubicBezTo>
                  <a:pt x="146658" y="3405675"/>
                  <a:pt x="0" y="3251701"/>
                  <a:pt x="0" y="309184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5" name="Date Placeholder 7" hidden="1">
            <a:extLst>
              <a:ext uri="{FF2B5EF4-FFF2-40B4-BE49-F238E27FC236}">
                <a16:creationId xmlns:a16="http://schemas.microsoft.com/office/drawing/2014/main" id="{F8A24802-E85A-41EF-B0EA-92BC9B5F076F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6" name="Footer Placeholder 8" hidden="1">
            <a:extLst>
              <a:ext uri="{FF2B5EF4-FFF2-40B4-BE49-F238E27FC236}">
                <a16:creationId xmlns:a16="http://schemas.microsoft.com/office/drawing/2014/main" id="{E44BA50F-4E78-4E2C-9EEB-63F4E19CED5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9" name="Slide Number Placeholder 10" hidden="1">
            <a:extLst>
              <a:ext uri="{FF2B5EF4-FFF2-40B4-BE49-F238E27FC236}">
                <a16:creationId xmlns:a16="http://schemas.microsoft.com/office/drawing/2014/main" id="{7B865BFC-B4FA-4FC8-AA7F-1395DAEFAC3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76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990000"/>
            <a:ext cx="9669600" cy="1224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0000" y="2304000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22400" y="2304000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043538-0172-4EC6-9E78-BBE7C1296A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86000" y="2304000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ED0398-A1C4-4F29-8C07-D5AEBE9F2B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600" y="2304000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chart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3C0AF4-794C-401F-9E70-8E0F067828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0400" y="4370681"/>
            <a:ext cx="22824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A164B-9102-4616-8C9D-B2349812FF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2400" y="4370681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DC865C-C097-48B9-826F-D7EC289E53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4934" y="4370681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14951C9-0A6D-4C54-B7D9-693821E43A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3600" y="4370681"/>
            <a:ext cx="2286000" cy="191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B9B6BA3-3AE0-4B29-A042-26401EA8F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C4260D-02AE-4A99-95B3-CF34484F128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FCDA9A-4CF8-44EF-9A82-39AD6997AE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48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949E5-D179-4EA4-BDB4-1BBC71EE60C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ABB8DB-3926-447F-B7BF-E547CF382C5F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3D9BE-1F83-4451-89D8-B253ACFC183D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B3C3C-378F-46B0-B6A6-184DDEB8B368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173E85-BF75-47A5-BCA6-65A22E02221D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7D80-F8E4-4E7C-AB8F-FD03094C8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8914" y="2278638"/>
            <a:ext cx="4854172" cy="230072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342900" indent="-342900" algn="ctr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quote, Enter and Tab for source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9" name="Date Placeholder 7" hidden="1">
            <a:extLst>
              <a:ext uri="{FF2B5EF4-FFF2-40B4-BE49-F238E27FC236}">
                <a16:creationId xmlns:a16="http://schemas.microsoft.com/office/drawing/2014/main" id="{C1358F70-C07D-4ED9-AD20-9CF68E2CCB1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0" name="Footer Placeholder 8" hidden="1">
            <a:extLst>
              <a:ext uri="{FF2B5EF4-FFF2-40B4-BE49-F238E27FC236}">
                <a16:creationId xmlns:a16="http://schemas.microsoft.com/office/drawing/2014/main" id="{AF1AE395-8E61-484E-97C3-3249351300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1" name="Slide Number Placeholder 10" hidden="1">
            <a:extLst>
              <a:ext uri="{FF2B5EF4-FFF2-40B4-BE49-F238E27FC236}">
                <a16:creationId xmlns:a16="http://schemas.microsoft.com/office/drawing/2014/main" id="{C3035B09-9B06-4988-A1BD-1391362F73D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3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">
    <p:bg>
      <p:bgPr>
        <a:solidFill>
          <a:srgbClr val="004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DEDD533-AB4B-4B75-9996-99A45A750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99"/>
          <a:stretch>
            <a:fillRect/>
          </a:stretch>
        </p:blipFill>
        <p:spPr>
          <a:xfrm>
            <a:off x="693315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342FCE-D91E-4402-8457-DC277DBF68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949E5-D179-4EA4-BDB4-1BBC71EE60C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ABB8DB-3926-447F-B7BF-E547CF382C5F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3D9BE-1F83-4451-89D8-B253ACFC183D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B3C3C-378F-46B0-B6A6-184DDEB8B368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173E85-BF75-47A5-BCA6-65A22E02221D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7D80-F8E4-4E7C-AB8F-FD03094C8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8914" y="2278638"/>
            <a:ext cx="4854172" cy="230072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342900" indent="-342900" algn="ctr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quote, Enter and Tab for source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2" name="Date Placeholder 7" hidden="1">
            <a:extLst>
              <a:ext uri="{FF2B5EF4-FFF2-40B4-BE49-F238E27FC236}">
                <a16:creationId xmlns:a16="http://schemas.microsoft.com/office/drawing/2014/main" id="{33FAE391-6391-4521-BA06-F79FB0FC8CB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3" name="Footer Placeholder 8" hidden="1">
            <a:extLst>
              <a:ext uri="{FF2B5EF4-FFF2-40B4-BE49-F238E27FC236}">
                <a16:creationId xmlns:a16="http://schemas.microsoft.com/office/drawing/2014/main" id="{BB2CEAA0-51C4-4BF5-B15E-3295E780889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4" name="Slide Number Placeholder 10" hidden="1">
            <a:extLst>
              <a:ext uri="{FF2B5EF4-FFF2-40B4-BE49-F238E27FC236}">
                <a16:creationId xmlns:a16="http://schemas.microsoft.com/office/drawing/2014/main" id="{66341ACF-6ADE-4139-BD49-EFA82081305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29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DEDD533-AB4B-4B75-9996-99A45A750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342FCE-D91E-4402-8457-DC277DBF68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949E5-D179-4EA4-BDB4-1BBC71EE60C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ABB8DB-3926-447F-B7BF-E547CF382C5F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3D9BE-1F83-4451-89D8-B253ACFC183D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B3C3C-378F-46B0-B6A6-184DDEB8B368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173E85-BF75-47A5-BCA6-65A22E02221D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7D80-F8E4-4E7C-AB8F-FD03094C8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8914" y="2278638"/>
            <a:ext cx="4854172" cy="230072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342900" indent="-342900" algn="ctr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quote, Enter and Tab for source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2" name="Date Placeholder 7" hidden="1">
            <a:extLst>
              <a:ext uri="{FF2B5EF4-FFF2-40B4-BE49-F238E27FC236}">
                <a16:creationId xmlns:a16="http://schemas.microsoft.com/office/drawing/2014/main" id="{EA0D6F6C-6114-44D5-A0FF-97A1CC9AA5F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3" name="Footer Placeholder 8" hidden="1">
            <a:extLst>
              <a:ext uri="{FF2B5EF4-FFF2-40B4-BE49-F238E27FC236}">
                <a16:creationId xmlns:a16="http://schemas.microsoft.com/office/drawing/2014/main" id="{789FA119-A1D0-444C-9312-7EE6939D44E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4" name="Slide Number Placeholder 10" hidden="1">
            <a:extLst>
              <a:ext uri="{FF2B5EF4-FFF2-40B4-BE49-F238E27FC236}">
                <a16:creationId xmlns:a16="http://schemas.microsoft.com/office/drawing/2014/main" id="{0C3891CF-F300-47F9-B786-EF057E9568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1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DEDD533-AB4B-4B75-9996-99A45A750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342FCE-D91E-4402-8457-DC277DBF68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949E5-D179-4EA4-BDB4-1BBC71EE60C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ABB8DB-3926-447F-B7BF-E547CF382C5F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3D9BE-1F83-4451-89D8-B253ACFC183D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B3C3C-378F-46B0-B6A6-184DDEB8B368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173E85-BF75-47A5-BCA6-65A22E02221D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7D80-F8E4-4E7C-AB8F-FD03094C8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8914" y="2278638"/>
            <a:ext cx="4854172" cy="230072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342900" indent="-342900" algn="ctr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quote, Enter and Tab for source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2" name="Date Placeholder 7" hidden="1">
            <a:extLst>
              <a:ext uri="{FF2B5EF4-FFF2-40B4-BE49-F238E27FC236}">
                <a16:creationId xmlns:a16="http://schemas.microsoft.com/office/drawing/2014/main" id="{831B79ED-C242-414E-B52B-C820997438A5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3" name="Footer Placeholder 8" hidden="1">
            <a:extLst>
              <a:ext uri="{FF2B5EF4-FFF2-40B4-BE49-F238E27FC236}">
                <a16:creationId xmlns:a16="http://schemas.microsoft.com/office/drawing/2014/main" id="{B5621EB7-2DB6-47FC-83E0-822567C2D2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4" name="Slide Number Placeholder 10" hidden="1">
            <a:extLst>
              <a:ext uri="{FF2B5EF4-FFF2-40B4-BE49-F238E27FC236}">
                <a16:creationId xmlns:a16="http://schemas.microsoft.com/office/drawing/2014/main" id="{7DA04708-BC3F-4C5D-A9BE-02D5C55D42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20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DEDD533-AB4B-4B75-9996-99A45A750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F342FCE-D91E-4402-8457-DC277DBF68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949E5-D179-4EA4-BDB4-1BBC71EE60C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ABB8DB-3926-447F-B7BF-E547CF382C5F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D3D9BE-1F83-4451-89D8-B253ACFC183D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BB3C3C-378F-46B0-B6A6-184DDEB8B368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173E85-BF75-47A5-BCA6-65A22E02221D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7D80-F8E4-4E7C-AB8F-FD03094C8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8914" y="2278638"/>
            <a:ext cx="4854172" cy="2300724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342900" indent="-342900" algn="ctr">
              <a:buFont typeface="Arial" panose="020B0604020202020204" pitchFamily="34" charset="0"/>
              <a:buChar char="‒"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quote, Enter and Tab for source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2" name="Date Placeholder 7" hidden="1">
            <a:extLst>
              <a:ext uri="{FF2B5EF4-FFF2-40B4-BE49-F238E27FC236}">
                <a16:creationId xmlns:a16="http://schemas.microsoft.com/office/drawing/2014/main" id="{6BC935A5-36C3-4BC1-B6AB-B46E24F6506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23" name="Footer Placeholder 8" hidden="1">
            <a:extLst>
              <a:ext uri="{FF2B5EF4-FFF2-40B4-BE49-F238E27FC236}">
                <a16:creationId xmlns:a16="http://schemas.microsoft.com/office/drawing/2014/main" id="{9F5A1B88-8C57-469F-A560-664D041C5D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4" name="Slide Number Placeholder 10" hidden="1">
            <a:extLst>
              <a:ext uri="{FF2B5EF4-FFF2-40B4-BE49-F238E27FC236}">
                <a16:creationId xmlns:a16="http://schemas.microsoft.com/office/drawing/2014/main" id="{8DF3FCDC-1AB0-41B8-AFF2-34CF12A1938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309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A3BF7113-3352-49DB-B0D8-0C30C2E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9C16-6509-4592-82AD-5ECDB2BD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F3C9-81EE-4C39-8B8C-5B49A20B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76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25A1FEA-5186-4098-B857-8A28E3C0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00545-341B-4B5E-85CE-354125C5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24E0-8DA7-4E9F-9C0D-A62D3D2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71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r>
              <a:rPr lang="en-GB" sz="4400" b="0" i="0" noProof="0">
                <a:solidFill>
                  <a:schemeClr val="bg1"/>
                </a:solidFill>
              </a:rPr>
              <a:t/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r>
              <a:rPr lang="en-GB" sz="2800" b="0" noProof="0">
                <a:solidFill>
                  <a:schemeClr val="bg1"/>
                </a:solidFill>
              </a:rPr>
              <a:t/>
            </a:r>
            <a:br>
              <a:rPr lang="en-GB" sz="2800" b="0" noProof="0">
                <a:solidFill>
                  <a:schemeClr val="bg1"/>
                </a:solidFill>
              </a:rPr>
            </a:br>
            <a:r>
              <a:rPr lang="en-GB" sz="2800" b="0" noProof="0">
                <a:solidFill>
                  <a:schemeClr val="bg1"/>
                </a:solidFill>
              </a:rPr>
              <a:t/>
            </a: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r>
              <a:rPr lang="en-GB" sz="1800" b="0" noProof="0">
                <a:solidFill>
                  <a:schemeClr val="bg1"/>
                </a:solidFill>
              </a:rPr>
              <a:t/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>
              <a:solidFill>
                <a:schemeClr val="bg1"/>
              </a:solidFill>
            </a:endParaRPr>
          </a:p>
        </p:txBody>
      </p:sp>
      <p:sp>
        <p:nvSpPr>
          <p:cNvPr id="13" name="Date Placeholder 7" hidden="1">
            <a:extLst>
              <a:ext uri="{FF2B5EF4-FFF2-40B4-BE49-F238E27FC236}">
                <a16:creationId xmlns:a16="http://schemas.microsoft.com/office/drawing/2014/main" id="{2F010977-ACDA-4EB4-BEDF-C860AB76CFD0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D20F7B9A-2A32-46ED-8B19-87687B7C06F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04DA3BF2-6FDB-4675-8D6E-92EF5ED1473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370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1B05-1B8D-5CF3-711E-1D9FC6E0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939E-61AC-4722-9D85-83DA9BAB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6B84-2A9B-6859-2182-D360638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569-F5FA-4879-A572-E09A85CBB72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42C7-C306-9BB9-B392-43C00E05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92E1-3A1F-9CFE-5BA0-D8CA2272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E186D-1014-41CE-80B5-9D6A113E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D"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7379" y="3130062"/>
            <a:ext cx="3838074" cy="2067579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7380" y="5354052"/>
            <a:ext cx="3838074" cy="938464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0" indent="0" algn="l">
              <a:buFont typeface="Arial" panose="020B0604020202020204" pitchFamily="34" charset="0"/>
              <a:buChar char="​"/>
              <a:defRPr sz="2000"/>
            </a:lvl2pPr>
            <a:lvl3pPr marL="0" indent="0" algn="l">
              <a:buFont typeface="Arial" panose="020B0604020202020204" pitchFamily="34" charset="0"/>
              <a:buChar char="​"/>
              <a:defRPr sz="2000"/>
            </a:lvl3pPr>
            <a:lvl4pPr marL="0" indent="0" algn="l">
              <a:buFont typeface="Arial" panose="020B0604020202020204" pitchFamily="34" charset="0"/>
              <a:buChar char="​"/>
              <a:defRPr sz="2000"/>
            </a:lvl4pPr>
            <a:lvl5pPr marL="0" indent="0" algn="l">
              <a:buFont typeface="Arial" panose="020B0604020202020204" pitchFamily="34" charset="0"/>
              <a:buChar char="​"/>
              <a:defRPr sz="2000"/>
            </a:lvl5pPr>
            <a:lvl6pPr marL="0" indent="0" algn="l">
              <a:buFont typeface="Arial" panose="020B0604020202020204" pitchFamily="34" charset="0"/>
              <a:buChar char="​"/>
              <a:defRPr sz="2000"/>
            </a:lvl6pPr>
            <a:lvl7pPr marL="0" indent="0" algn="l">
              <a:buFont typeface="Arial" panose="020B0604020202020204" pitchFamily="34" charset="0"/>
              <a:buChar char="​"/>
              <a:defRPr sz="2000"/>
            </a:lvl7pPr>
            <a:lvl8pPr marL="0" indent="0" algn="l">
              <a:buFont typeface="Arial" panose="020B0604020202020204" pitchFamily="34" charset="0"/>
              <a:buChar char="​"/>
              <a:defRPr sz="2000"/>
            </a:lvl8pPr>
            <a:lvl9pPr marL="0" indent="0" algn="l"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58740A-EEBD-4F14-8F46-96B82059D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7379" y="6400800"/>
            <a:ext cx="3838659" cy="20478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 - classification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5A78BA0-8BFB-44CE-9506-A1FAB62C7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71908" y="6169535"/>
            <a:ext cx="314215" cy="342444"/>
          </a:xfrm>
          <a:custGeom>
            <a:avLst/>
            <a:gdLst>
              <a:gd name="connsiteX0" fmla="*/ 157844 w 314215"/>
              <a:gd name="connsiteY0" fmla="*/ 0 h 342444"/>
              <a:gd name="connsiteX1" fmla="*/ 313981 w 314215"/>
              <a:gd name="connsiteY1" fmla="*/ 89850 h 342444"/>
              <a:gd name="connsiteX2" fmla="*/ 314215 w 314215"/>
              <a:gd name="connsiteY2" fmla="*/ 93432 h 342444"/>
              <a:gd name="connsiteX3" fmla="*/ 314215 w 314215"/>
              <a:gd name="connsiteY3" fmla="*/ 337297 h 342444"/>
              <a:gd name="connsiteX4" fmla="*/ 307194 w 314215"/>
              <a:gd name="connsiteY4" fmla="*/ 342444 h 342444"/>
              <a:gd name="connsiteX5" fmla="*/ 264039 w 314215"/>
              <a:gd name="connsiteY5" fmla="*/ 342444 h 342444"/>
              <a:gd name="connsiteX6" fmla="*/ 246561 w 314215"/>
              <a:gd name="connsiteY6" fmla="*/ 326733 h 342444"/>
              <a:gd name="connsiteX7" fmla="*/ 246561 w 314215"/>
              <a:gd name="connsiteY7" fmla="*/ 138401 h 342444"/>
              <a:gd name="connsiteX8" fmla="*/ 154702 w 314215"/>
              <a:gd name="connsiteY8" fmla="*/ 34466 h 342444"/>
              <a:gd name="connsiteX9" fmla="*/ 69913 w 314215"/>
              <a:gd name="connsiteY9" fmla="*/ 69618 h 342444"/>
              <a:gd name="connsiteX10" fmla="*/ 69913 w 314215"/>
              <a:gd name="connsiteY10" fmla="*/ 326684 h 342444"/>
              <a:gd name="connsiteX11" fmla="*/ 53269 w 314215"/>
              <a:gd name="connsiteY11" fmla="*/ 342395 h 342444"/>
              <a:gd name="connsiteX12" fmla="*/ 14827 w 314215"/>
              <a:gd name="connsiteY12" fmla="*/ 342395 h 342444"/>
              <a:gd name="connsiteX13" fmla="*/ 0 w 314215"/>
              <a:gd name="connsiteY13" fmla="*/ 327469 h 342444"/>
              <a:gd name="connsiteX14" fmla="*/ 0 w 314215"/>
              <a:gd name="connsiteY14" fmla="*/ 51109 h 342444"/>
              <a:gd name="connsiteX15" fmla="*/ 35153 w 314215"/>
              <a:gd name="connsiteY15" fmla="*/ 18902 h 342444"/>
              <a:gd name="connsiteX16" fmla="*/ 157844 w 314215"/>
              <a:gd name="connsiteY16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215" h="342444">
                <a:moveTo>
                  <a:pt x="157844" y="0"/>
                </a:moveTo>
                <a:cubicBezTo>
                  <a:pt x="276300" y="0"/>
                  <a:pt x="306357" y="46921"/>
                  <a:pt x="313981" y="89850"/>
                </a:cubicBezTo>
                <a:lnTo>
                  <a:pt x="314215" y="93432"/>
                </a:lnTo>
                <a:lnTo>
                  <a:pt x="314215" y="337297"/>
                </a:lnTo>
                <a:lnTo>
                  <a:pt x="307194" y="342444"/>
                </a:lnTo>
                <a:lnTo>
                  <a:pt x="264039" y="342444"/>
                </a:lnTo>
                <a:cubicBezTo>
                  <a:pt x="251470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153" y="18902"/>
                </a:cubicBezTo>
                <a:cubicBezTo>
                  <a:pt x="57148" y="11734"/>
                  <a:pt x="98094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E10BC4-F616-4702-8265-CC2D1F2E0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45382" y="6169535"/>
            <a:ext cx="316621" cy="342444"/>
          </a:xfrm>
          <a:custGeom>
            <a:avLst/>
            <a:gdLst>
              <a:gd name="connsiteX0" fmla="*/ 157844 w 316621"/>
              <a:gd name="connsiteY0" fmla="*/ 0 h 342444"/>
              <a:gd name="connsiteX1" fmla="*/ 316621 w 316621"/>
              <a:gd name="connsiteY1" fmla="*/ 129564 h 342444"/>
              <a:gd name="connsiteX2" fmla="*/ 316621 w 316621"/>
              <a:gd name="connsiteY2" fmla="*/ 326684 h 342444"/>
              <a:gd name="connsiteX3" fmla="*/ 307194 w 316621"/>
              <a:gd name="connsiteY3" fmla="*/ 342444 h 342444"/>
              <a:gd name="connsiteX4" fmla="*/ 263990 w 316621"/>
              <a:gd name="connsiteY4" fmla="*/ 342444 h 342444"/>
              <a:gd name="connsiteX5" fmla="*/ 246561 w 316621"/>
              <a:gd name="connsiteY5" fmla="*/ 326733 h 342444"/>
              <a:gd name="connsiteX6" fmla="*/ 246561 w 316621"/>
              <a:gd name="connsiteY6" fmla="*/ 138401 h 342444"/>
              <a:gd name="connsiteX7" fmla="*/ 154702 w 316621"/>
              <a:gd name="connsiteY7" fmla="*/ 34466 h 342444"/>
              <a:gd name="connsiteX8" fmla="*/ 69913 w 316621"/>
              <a:gd name="connsiteY8" fmla="*/ 69618 h 342444"/>
              <a:gd name="connsiteX9" fmla="*/ 69913 w 316621"/>
              <a:gd name="connsiteY9" fmla="*/ 326684 h 342444"/>
              <a:gd name="connsiteX10" fmla="*/ 53269 w 316621"/>
              <a:gd name="connsiteY10" fmla="*/ 342395 h 342444"/>
              <a:gd name="connsiteX11" fmla="*/ 14827 w 316621"/>
              <a:gd name="connsiteY11" fmla="*/ 342395 h 342444"/>
              <a:gd name="connsiteX12" fmla="*/ 0 w 316621"/>
              <a:gd name="connsiteY12" fmla="*/ 327469 h 342444"/>
              <a:gd name="connsiteX13" fmla="*/ 0 w 316621"/>
              <a:gd name="connsiteY13" fmla="*/ 51109 h 342444"/>
              <a:gd name="connsiteX14" fmla="*/ 35202 w 316621"/>
              <a:gd name="connsiteY14" fmla="*/ 18902 h 342444"/>
              <a:gd name="connsiteX15" fmla="*/ 157844 w 316621"/>
              <a:gd name="connsiteY15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21" h="342444">
                <a:moveTo>
                  <a:pt x="157844" y="0"/>
                </a:moveTo>
                <a:cubicBezTo>
                  <a:pt x="315835" y="0"/>
                  <a:pt x="316621" y="83414"/>
                  <a:pt x="316621" y="129564"/>
                </a:cubicBezTo>
                <a:lnTo>
                  <a:pt x="316621" y="326684"/>
                </a:lnTo>
                <a:cubicBezTo>
                  <a:pt x="316621" y="333754"/>
                  <a:pt x="315835" y="340921"/>
                  <a:pt x="307194" y="342444"/>
                </a:cubicBezTo>
                <a:lnTo>
                  <a:pt x="263990" y="342444"/>
                </a:lnTo>
                <a:cubicBezTo>
                  <a:pt x="251421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202" y="18902"/>
                </a:cubicBezTo>
                <a:cubicBezTo>
                  <a:pt x="57197" y="11734"/>
                  <a:pt x="98143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A9E2E1C-9C76-40B1-9601-42DBD202B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18855" y="6180091"/>
            <a:ext cx="68784" cy="331888"/>
          </a:xfrm>
          <a:custGeom>
            <a:avLst/>
            <a:gdLst>
              <a:gd name="connsiteX0" fmla="*/ 10212 w 68784"/>
              <a:gd name="connsiteY0" fmla="*/ 0 h 331888"/>
              <a:gd name="connsiteX1" fmla="*/ 58572 w 68784"/>
              <a:gd name="connsiteY1" fmla="*/ 0 h 331888"/>
              <a:gd name="connsiteX2" fmla="*/ 68784 w 68784"/>
              <a:gd name="connsiteY2" fmla="*/ 10212 h 331888"/>
              <a:gd name="connsiteX3" fmla="*/ 68784 w 68784"/>
              <a:gd name="connsiteY3" fmla="*/ 316963 h 331888"/>
              <a:gd name="connsiteX4" fmla="*/ 53908 w 68784"/>
              <a:gd name="connsiteY4" fmla="*/ 331888 h 331888"/>
              <a:gd name="connsiteX5" fmla="*/ 14876 w 68784"/>
              <a:gd name="connsiteY5" fmla="*/ 331888 h 331888"/>
              <a:gd name="connsiteX6" fmla="*/ 0 w 68784"/>
              <a:gd name="connsiteY6" fmla="*/ 316963 h 331888"/>
              <a:gd name="connsiteX7" fmla="*/ 0 w 68784"/>
              <a:gd name="connsiteY7" fmla="*/ 10212 h 331888"/>
              <a:gd name="connsiteX8" fmla="*/ 10212 w 68784"/>
              <a:gd name="connsiteY8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84" h="331888">
                <a:moveTo>
                  <a:pt x="10212" y="0"/>
                </a:moveTo>
                <a:lnTo>
                  <a:pt x="58572" y="0"/>
                </a:lnTo>
                <a:cubicBezTo>
                  <a:pt x="64169" y="0"/>
                  <a:pt x="68735" y="4615"/>
                  <a:pt x="68784" y="10212"/>
                </a:cubicBezTo>
                <a:lnTo>
                  <a:pt x="68784" y="316963"/>
                </a:lnTo>
                <a:cubicBezTo>
                  <a:pt x="68784" y="330366"/>
                  <a:pt x="64955" y="331888"/>
                  <a:pt x="53908" y="331888"/>
                </a:cubicBezTo>
                <a:lnTo>
                  <a:pt x="14876" y="331888"/>
                </a:lnTo>
                <a:cubicBezTo>
                  <a:pt x="3879" y="331888"/>
                  <a:pt x="0" y="330366"/>
                  <a:pt x="0" y="316963"/>
                </a:cubicBezTo>
                <a:lnTo>
                  <a:pt x="0" y="10212"/>
                </a:lnTo>
                <a:cubicBezTo>
                  <a:pt x="0" y="4615"/>
                  <a:pt x="4615" y="0"/>
                  <a:pt x="102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BE6BE0D-E19E-49D9-B6CD-273CFE831F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27603" y="6180091"/>
            <a:ext cx="307244" cy="331888"/>
          </a:xfrm>
          <a:custGeom>
            <a:avLst/>
            <a:gdLst>
              <a:gd name="connsiteX0" fmla="*/ 10163 w 307244"/>
              <a:gd name="connsiteY0" fmla="*/ 0 h 331888"/>
              <a:gd name="connsiteX1" fmla="*/ 297032 w 307244"/>
              <a:gd name="connsiteY1" fmla="*/ 0 h 331888"/>
              <a:gd name="connsiteX2" fmla="*/ 307244 w 307244"/>
              <a:gd name="connsiteY2" fmla="*/ 10212 h 331888"/>
              <a:gd name="connsiteX3" fmla="*/ 307244 w 307244"/>
              <a:gd name="connsiteY3" fmla="*/ 37460 h 331888"/>
              <a:gd name="connsiteX4" fmla="*/ 297081 w 307244"/>
              <a:gd name="connsiteY4" fmla="*/ 47721 h 331888"/>
              <a:gd name="connsiteX5" fmla="*/ 198103 w 307244"/>
              <a:gd name="connsiteY5" fmla="*/ 47721 h 331888"/>
              <a:gd name="connsiteX6" fmla="*/ 187940 w 307244"/>
              <a:gd name="connsiteY6" fmla="*/ 57884 h 331888"/>
              <a:gd name="connsiteX7" fmla="*/ 187989 w 307244"/>
              <a:gd name="connsiteY7" fmla="*/ 316963 h 331888"/>
              <a:gd name="connsiteX8" fmla="*/ 173162 w 307244"/>
              <a:gd name="connsiteY8" fmla="*/ 331888 h 331888"/>
              <a:gd name="connsiteX9" fmla="*/ 134376 w 307244"/>
              <a:gd name="connsiteY9" fmla="*/ 331888 h 331888"/>
              <a:gd name="connsiteX10" fmla="*/ 119500 w 307244"/>
              <a:gd name="connsiteY10" fmla="*/ 316963 h 331888"/>
              <a:gd name="connsiteX11" fmla="*/ 119402 w 307244"/>
              <a:gd name="connsiteY11" fmla="*/ 57884 h 331888"/>
              <a:gd name="connsiteX12" fmla="*/ 109239 w 307244"/>
              <a:gd name="connsiteY12" fmla="*/ 47721 h 331888"/>
              <a:gd name="connsiteX13" fmla="*/ 10163 w 307244"/>
              <a:gd name="connsiteY13" fmla="*/ 47721 h 331888"/>
              <a:gd name="connsiteX14" fmla="*/ 0 w 307244"/>
              <a:gd name="connsiteY14" fmla="*/ 37460 h 331888"/>
              <a:gd name="connsiteX15" fmla="*/ 0 w 307244"/>
              <a:gd name="connsiteY15" fmla="*/ 10212 h 331888"/>
              <a:gd name="connsiteX16" fmla="*/ 10163 w 307244"/>
              <a:gd name="connsiteY16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44" h="331888">
                <a:moveTo>
                  <a:pt x="10163" y="0"/>
                </a:moveTo>
                <a:lnTo>
                  <a:pt x="297032" y="0"/>
                </a:lnTo>
                <a:cubicBezTo>
                  <a:pt x="302677" y="0"/>
                  <a:pt x="307244" y="4615"/>
                  <a:pt x="307244" y="10212"/>
                </a:cubicBezTo>
                <a:lnTo>
                  <a:pt x="307244" y="37460"/>
                </a:lnTo>
                <a:cubicBezTo>
                  <a:pt x="307244" y="43057"/>
                  <a:pt x="302677" y="47721"/>
                  <a:pt x="297081" y="47721"/>
                </a:cubicBezTo>
                <a:lnTo>
                  <a:pt x="198103" y="47721"/>
                </a:lnTo>
                <a:cubicBezTo>
                  <a:pt x="192506" y="47721"/>
                  <a:pt x="187940" y="52287"/>
                  <a:pt x="187940" y="57884"/>
                </a:cubicBezTo>
                <a:lnTo>
                  <a:pt x="187989" y="316963"/>
                </a:lnTo>
                <a:cubicBezTo>
                  <a:pt x="187989" y="330366"/>
                  <a:pt x="184160" y="331888"/>
                  <a:pt x="173162" y="331888"/>
                </a:cubicBezTo>
                <a:lnTo>
                  <a:pt x="134376" y="331888"/>
                </a:lnTo>
                <a:cubicBezTo>
                  <a:pt x="123329" y="331888"/>
                  <a:pt x="119500" y="330366"/>
                  <a:pt x="119500" y="316963"/>
                </a:cubicBezTo>
                <a:lnTo>
                  <a:pt x="119402" y="57884"/>
                </a:lnTo>
                <a:cubicBezTo>
                  <a:pt x="119402" y="52287"/>
                  <a:pt x="114836" y="47721"/>
                  <a:pt x="109239" y="47721"/>
                </a:cubicBezTo>
                <a:lnTo>
                  <a:pt x="10163" y="47721"/>
                </a:lnTo>
                <a:cubicBezTo>
                  <a:pt x="4566" y="47721"/>
                  <a:pt x="0" y="43057"/>
                  <a:pt x="0" y="37460"/>
                </a:cubicBezTo>
                <a:lnTo>
                  <a:pt x="0" y="10212"/>
                </a:lnTo>
                <a:cubicBezTo>
                  <a:pt x="0" y="4615"/>
                  <a:pt x="4566" y="0"/>
                  <a:pt x="101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12" name="Date Placeholder 7" hidden="1">
            <a:extLst>
              <a:ext uri="{FF2B5EF4-FFF2-40B4-BE49-F238E27FC236}">
                <a16:creationId xmlns:a16="http://schemas.microsoft.com/office/drawing/2014/main" id="{DB155D51-C3E1-4E3D-8BA3-8710AC4912EF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C33B95DE-A1CC-476A-B7BF-D006ADC5088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4" name="Slide Number Placeholder 10" hidden="1">
            <a:extLst>
              <a:ext uri="{FF2B5EF4-FFF2-40B4-BE49-F238E27FC236}">
                <a16:creationId xmlns:a16="http://schemas.microsoft.com/office/drawing/2014/main" id="{9A103356-F584-4916-9950-D328D293A49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C9EF4645-24D8-45ED-90FA-CE6847322A8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868975" y="1779678"/>
            <a:ext cx="4366027" cy="5106937"/>
          </a:xfrm>
          <a:custGeom>
            <a:avLst/>
            <a:gdLst>
              <a:gd name="connsiteX0" fmla="*/ 2475398 w 4181427"/>
              <a:gd name="connsiteY0" fmla="*/ 0 h 4891011"/>
              <a:gd name="connsiteX1" fmla="*/ 2492173 w 4181427"/>
              <a:gd name="connsiteY1" fmla="*/ 0 h 4891011"/>
              <a:gd name="connsiteX2" fmla="*/ 2708017 w 4181427"/>
              <a:gd name="connsiteY2" fmla="*/ 3620 h 4891011"/>
              <a:gd name="connsiteX3" fmla="*/ 4130569 w 4181427"/>
              <a:gd name="connsiteY3" fmla="*/ 309701 h 4891011"/>
              <a:gd name="connsiteX4" fmla="*/ 4181427 w 4181427"/>
              <a:gd name="connsiteY4" fmla="*/ 337964 h 4891011"/>
              <a:gd name="connsiteX5" fmla="*/ 4181427 w 4181427"/>
              <a:gd name="connsiteY5" fmla="*/ 4891011 h 4891011"/>
              <a:gd name="connsiteX6" fmla="*/ 0 w 4181427"/>
              <a:gd name="connsiteY6" fmla="*/ 4891011 h 4891011"/>
              <a:gd name="connsiteX7" fmla="*/ 0 w 4181427"/>
              <a:gd name="connsiteY7" fmla="*/ 803510 h 4891011"/>
              <a:gd name="connsiteX8" fmla="*/ 6570 w 4181427"/>
              <a:gd name="connsiteY8" fmla="*/ 726580 h 4891011"/>
              <a:gd name="connsiteX9" fmla="*/ 553121 w 4181427"/>
              <a:gd name="connsiteY9" fmla="*/ 297245 h 4891011"/>
              <a:gd name="connsiteX10" fmla="*/ 2143723 w 4181427"/>
              <a:gd name="connsiteY10" fmla="*/ 8001 h 489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1427" h="4891011">
                <a:moveTo>
                  <a:pt x="2475398" y="0"/>
                </a:moveTo>
                <a:lnTo>
                  <a:pt x="2492173" y="0"/>
                </a:lnTo>
                <a:lnTo>
                  <a:pt x="2708017" y="3620"/>
                </a:lnTo>
                <a:cubicBezTo>
                  <a:pt x="3343456" y="25456"/>
                  <a:pt x="3801048" y="140281"/>
                  <a:pt x="4130569" y="309701"/>
                </a:cubicBezTo>
                <a:lnTo>
                  <a:pt x="4181427" y="337964"/>
                </a:lnTo>
                <a:lnTo>
                  <a:pt x="4181427" y="4891011"/>
                </a:lnTo>
                <a:lnTo>
                  <a:pt x="0" y="4891011"/>
                </a:lnTo>
                <a:lnTo>
                  <a:pt x="0" y="803510"/>
                </a:lnTo>
                <a:lnTo>
                  <a:pt x="6570" y="726580"/>
                </a:lnTo>
                <a:cubicBezTo>
                  <a:pt x="37923" y="552445"/>
                  <a:pt x="186265" y="415240"/>
                  <a:pt x="553121" y="297245"/>
                </a:cubicBezTo>
                <a:cubicBezTo>
                  <a:pt x="855847" y="198838"/>
                  <a:pt x="1386209" y="44938"/>
                  <a:pt x="2143723" y="800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bIns="57600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/>
              <a:t>Click on the icon </a:t>
            </a:r>
            <a:br>
              <a:rPr lang="en-GB"/>
            </a:br>
            <a:r>
              <a:rPr lang="en-GB"/>
              <a:t>to insert picture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FCB2892-A50C-4DB9-99E2-E6AA1C8FD6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69195" y="0"/>
            <a:ext cx="3060182" cy="3906656"/>
          </a:xfrm>
          <a:custGeom>
            <a:avLst/>
            <a:gdLst>
              <a:gd name="connsiteX0" fmla="*/ 0 w 3060182"/>
              <a:gd name="connsiteY0" fmla="*/ 0 h 3906656"/>
              <a:gd name="connsiteX1" fmla="*/ 3060182 w 3060182"/>
              <a:gd name="connsiteY1" fmla="*/ 0 h 3906656"/>
              <a:gd name="connsiteX2" fmla="*/ 3060182 w 3060182"/>
              <a:gd name="connsiteY2" fmla="*/ 1775353 h 3906656"/>
              <a:gd name="connsiteX3" fmla="*/ 3060181 w 3060182"/>
              <a:gd name="connsiteY3" fmla="*/ 1775353 h 3906656"/>
              <a:gd name="connsiteX4" fmla="*/ 3060181 w 3060182"/>
              <a:gd name="connsiteY4" fmla="*/ 1793450 h 3906656"/>
              <a:gd name="connsiteX5" fmla="*/ 2852654 w 3060182"/>
              <a:gd name="connsiteY5" fmla="*/ 1807869 h 3906656"/>
              <a:gd name="connsiteX6" fmla="*/ 1477321 w 3060182"/>
              <a:gd name="connsiteY6" fmla="*/ 2090047 h 3906656"/>
              <a:gd name="connsiteX7" fmla="*/ 906641 w 3060182"/>
              <a:gd name="connsiteY7" fmla="*/ 2538336 h 3906656"/>
              <a:gd name="connsiteX8" fmla="*/ 899781 w 3060182"/>
              <a:gd name="connsiteY8" fmla="*/ 2618662 h 3906656"/>
              <a:gd name="connsiteX9" fmla="*/ 899781 w 3060182"/>
              <a:gd name="connsiteY9" fmla="*/ 3906656 h 3906656"/>
              <a:gd name="connsiteX10" fmla="*/ 877496 w 3060182"/>
              <a:gd name="connsiteY10" fmla="*/ 3903500 h 3906656"/>
              <a:gd name="connsiteX11" fmla="*/ 621813 w 3060182"/>
              <a:gd name="connsiteY11" fmla="*/ 3847076 h 3906656"/>
              <a:gd name="connsiteX12" fmla="*/ 482490 w 3060182"/>
              <a:gd name="connsiteY12" fmla="*/ 3801436 h 3906656"/>
              <a:gd name="connsiteX13" fmla="*/ 482490 w 3060182"/>
              <a:gd name="connsiteY13" fmla="*/ 3801930 h 3906656"/>
              <a:gd name="connsiteX14" fmla="*/ 486444 w 3060182"/>
              <a:gd name="connsiteY14" fmla="*/ 3803298 h 3906656"/>
              <a:gd name="connsiteX15" fmla="*/ 486444 w 3060182"/>
              <a:gd name="connsiteY15" fmla="*/ 3804385 h 3906656"/>
              <a:gd name="connsiteX16" fmla="*/ 475821 w 3060182"/>
              <a:gd name="connsiteY16" fmla="*/ 3800843 h 3906656"/>
              <a:gd name="connsiteX17" fmla="*/ 0 w 3060182"/>
              <a:gd name="connsiteY17" fmla="*/ 3335214 h 390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0182" h="3906656">
                <a:moveTo>
                  <a:pt x="0" y="0"/>
                </a:moveTo>
                <a:lnTo>
                  <a:pt x="3060182" y="0"/>
                </a:lnTo>
                <a:lnTo>
                  <a:pt x="3060182" y="1775353"/>
                </a:lnTo>
                <a:lnTo>
                  <a:pt x="3060181" y="1775353"/>
                </a:lnTo>
                <a:lnTo>
                  <a:pt x="3060181" y="1793450"/>
                </a:lnTo>
                <a:lnTo>
                  <a:pt x="2852654" y="1807869"/>
                </a:lnTo>
                <a:cubicBezTo>
                  <a:pt x="2212458" y="1865869"/>
                  <a:pt x="1753901" y="2000139"/>
                  <a:pt x="1477321" y="2090047"/>
                </a:cubicBezTo>
                <a:cubicBezTo>
                  <a:pt x="1094269" y="2213251"/>
                  <a:pt x="939378" y="2356513"/>
                  <a:pt x="906641" y="2538336"/>
                </a:cubicBezTo>
                <a:lnTo>
                  <a:pt x="899781" y="2618662"/>
                </a:lnTo>
                <a:lnTo>
                  <a:pt x="899781" y="3906656"/>
                </a:lnTo>
                <a:lnTo>
                  <a:pt x="877496" y="3903500"/>
                </a:lnTo>
                <a:cubicBezTo>
                  <a:pt x="785134" y="3888090"/>
                  <a:pt x="699855" y="3869105"/>
                  <a:pt x="621813" y="3847076"/>
                </a:cubicBezTo>
                <a:lnTo>
                  <a:pt x="482490" y="3801436"/>
                </a:lnTo>
                <a:lnTo>
                  <a:pt x="482490" y="3801930"/>
                </a:lnTo>
                <a:lnTo>
                  <a:pt x="486444" y="3803298"/>
                </a:lnTo>
                <a:lnTo>
                  <a:pt x="486444" y="3804385"/>
                </a:lnTo>
                <a:lnTo>
                  <a:pt x="475821" y="3800843"/>
                </a:lnTo>
                <a:cubicBezTo>
                  <a:pt x="163385" y="3684835"/>
                  <a:pt x="0" y="3513300"/>
                  <a:pt x="0" y="333521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60000" y="990000"/>
            <a:ext cx="4836000" cy="513947"/>
          </a:xfrm>
        </p:spPr>
        <p:txBody>
          <a:bodyPr anchor="t"/>
          <a:lstStyle>
            <a:lvl1pPr algn="l">
              <a:defRPr sz="28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agenda title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9F5956-64F8-4CBA-80A9-5AB13829D3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0000" y="1564105"/>
            <a:ext cx="4836000" cy="47538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agenda point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5A78BA0-8BFB-44CE-9506-A1FAB62C7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08950" y="6297619"/>
            <a:ext cx="195669" cy="213248"/>
          </a:xfrm>
          <a:custGeom>
            <a:avLst/>
            <a:gdLst>
              <a:gd name="connsiteX0" fmla="*/ 157844 w 314215"/>
              <a:gd name="connsiteY0" fmla="*/ 0 h 342444"/>
              <a:gd name="connsiteX1" fmla="*/ 313981 w 314215"/>
              <a:gd name="connsiteY1" fmla="*/ 89850 h 342444"/>
              <a:gd name="connsiteX2" fmla="*/ 314215 w 314215"/>
              <a:gd name="connsiteY2" fmla="*/ 93432 h 342444"/>
              <a:gd name="connsiteX3" fmla="*/ 314215 w 314215"/>
              <a:gd name="connsiteY3" fmla="*/ 337297 h 342444"/>
              <a:gd name="connsiteX4" fmla="*/ 307194 w 314215"/>
              <a:gd name="connsiteY4" fmla="*/ 342444 h 342444"/>
              <a:gd name="connsiteX5" fmla="*/ 264039 w 314215"/>
              <a:gd name="connsiteY5" fmla="*/ 342444 h 342444"/>
              <a:gd name="connsiteX6" fmla="*/ 246561 w 314215"/>
              <a:gd name="connsiteY6" fmla="*/ 326733 h 342444"/>
              <a:gd name="connsiteX7" fmla="*/ 246561 w 314215"/>
              <a:gd name="connsiteY7" fmla="*/ 138401 h 342444"/>
              <a:gd name="connsiteX8" fmla="*/ 154702 w 314215"/>
              <a:gd name="connsiteY8" fmla="*/ 34466 h 342444"/>
              <a:gd name="connsiteX9" fmla="*/ 69913 w 314215"/>
              <a:gd name="connsiteY9" fmla="*/ 69618 h 342444"/>
              <a:gd name="connsiteX10" fmla="*/ 69913 w 314215"/>
              <a:gd name="connsiteY10" fmla="*/ 326684 h 342444"/>
              <a:gd name="connsiteX11" fmla="*/ 53269 w 314215"/>
              <a:gd name="connsiteY11" fmla="*/ 342395 h 342444"/>
              <a:gd name="connsiteX12" fmla="*/ 14827 w 314215"/>
              <a:gd name="connsiteY12" fmla="*/ 342395 h 342444"/>
              <a:gd name="connsiteX13" fmla="*/ 0 w 314215"/>
              <a:gd name="connsiteY13" fmla="*/ 327469 h 342444"/>
              <a:gd name="connsiteX14" fmla="*/ 0 w 314215"/>
              <a:gd name="connsiteY14" fmla="*/ 51109 h 342444"/>
              <a:gd name="connsiteX15" fmla="*/ 35153 w 314215"/>
              <a:gd name="connsiteY15" fmla="*/ 18902 h 342444"/>
              <a:gd name="connsiteX16" fmla="*/ 157844 w 314215"/>
              <a:gd name="connsiteY16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215" h="342444">
                <a:moveTo>
                  <a:pt x="157844" y="0"/>
                </a:moveTo>
                <a:cubicBezTo>
                  <a:pt x="276300" y="0"/>
                  <a:pt x="306357" y="46921"/>
                  <a:pt x="313981" y="89850"/>
                </a:cubicBezTo>
                <a:lnTo>
                  <a:pt x="314215" y="93432"/>
                </a:lnTo>
                <a:lnTo>
                  <a:pt x="314215" y="337297"/>
                </a:lnTo>
                <a:lnTo>
                  <a:pt x="307194" y="342444"/>
                </a:lnTo>
                <a:lnTo>
                  <a:pt x="264039" y="342444"/>
                </a:lnTo>
                <a:cubicBezTo>
                  <a:pt x="251470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153" y="18902"/>
                </a:cubicBezTo>
                <a:cubicBezTo>
                  <a:pt x="57148" y="11734"/>
                  <a:pt x="98094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E10BC4-F616-4702-8265-CC2D1F2E0C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42821" y="6297619"/>
            <a:ext cx="198196" cy="214360"/>
          </a:xfrm>
          <a:custGeom>
            <a:avLst/>
            <a:gdLst>
              <a:gd name="connsiteX0" fmla="*/ 157844 w 316621"/>
              <a:gd name="connsiteY0" fmla="*/ 0 h 342444"/>
              <a:gd name="connsiteX1" fmla="*/ 316621 w 316621"/>
              <a:gd name="connsiteY1" fmla="*/ 129564 h 342444"/>
              <a:gd name="connsiteX2" fmla="*/ 316621 w 316621"/>
              <a:gd name="connsiteY2" fmla="*/ 326684 h 342444"/>
              <a:gd name="connsiteX3" fmla="*/ 307194 w 316621"/>
              <a:gd name="connsiteY3" fmla="*/ 342444 h 342444"/>
              <a:gd name="connsiteX4" fmla="*/ 263990 w 316621"/>
              <a:gd name="connsiteY4" fmla="*/ 342444 h 342444"/>
              <a:gd name="connsiteX5" fmla="*/ 246561 w 316621"/>
              <a:gd name="connsiteY5" fmla="*/ 326733 h 342444"/>
              <a:gd name="connsiteX6" fmla="*/ 246561 w 316621"/>
              <a:gd name="connsiteY6" fmla="*/ 138401 h 342444"/>
              <a:gd name="connsiteX7" fmla="*/ 154702 w 316621"/>
              <a:gd name="connsiteY7" fmla="*/ 34466 h 342444"/>
              <a:gd name="connsiteX8" fmla="*/ 69913 w 316621"/>
              <a:gd name="connsiteY8" fmla="*/ 69618 h 342444"/>
              <a:gd name="connsiteX9" fmla="*/ 69913 w 316621"/>
              <a:gd name="connsiteY9" fmla="*/ 326684 h 342444"/>
              <a:gd name="connsiteX10" fmla="*/ 53269 w 316621"/>
              <a:gd name="connsiteY10" fmla="*/ 342395 h 342444"/>
              <a:gd name="connsiteX11" fmla="*/ 14827 w 316621"/>
              <a:gd name="connsiteY11" fmla="*/ 342395 h 342444"/>
              <a:gd name="connsiteX12" fmla="*/ 0 w 316621"/>
              <a:gd name="connsiteY12" fmla="*/ 327469 h 342444"/>
              <a:gd name="connsiteX13" fmla="*/ 0 w 316621"/>
              <a:gd name="connsiteY13" fmla="*/ 51109 h 342444"/>
              <a:gd name="connsiteX14" fmla="*/ 35202 w 316621"/>
              <a:gd name="connsiteY14" fmla="*/ 18902 h 342444"/>
              <a:gd name="connsiteX15" fmla="*/ 157844 w 316621"/>
              <a:gd name="connsiteY15" fmla="*/ 0 h 3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21" h="342444">
                <a:moveTo>
                  <a:pt x="157844" y="0"/>
                </a:moveTo>
                <a:cubicBezTo>
                  <a:pt x="315835" y="0"/>
                  <a:pt x="316621" y="83414"/>
                  <a:pt x="316621" y="129564"/>
                </a:cubicBezTo>
                <a:lnTo>
                  <a:pt x="316621" y="326684"/>
                </a:lnTo>
                <a:cubicBezTo>
                  <a:pt x="316621" y="333754"/>
                  <a:pt x="315835" y="340921"/>
                  <a:pt x="307194" y="342444"/>
                </a:cubicBezTo>
                <a:lnTo>
                  <a:pt x="263990" y="342444"/>
                </a:lnTo>
                <a:cubicBezTo>
                  <a:pt x="251421" y="342444"/>
                  <a:pt x="246561" y="340921"/>
                  <a:pt x="246561" y="326733"/>
                </a:cubicBezTo>
                <a:lnTo>
                  <a:pt x="246561" y="138401"/>
                </a:lnTo>
                <a:cubicBezTo>
                  <a:pt x="246561" y="101432"/>
                  <a:pt x="246561" y="34466"/>
                  <a:pt x="154702" y="34466"/>
                </a:cubicBezTo>
                <a:cubicBezTo>
                  <a:pt x="99714" y="34466"/>
                  <a:pt x="69913" y="51453"/>
                  <a:pt x="69913" y="69618"/>
                </a:cubicBezTo>
                <a:lnTo>
                  <a:pt x="69913" y="326684"/>
                </a:lnTo>
                <a:cubicBezTo>
                  <a:pt x="69913" y="340872"/>
                  <a:pt x="64267" y="342395"/>
                  <a:pt x="53269" y="342395"/>
                </a:cubicBezTo>
                <a:lnTo>
                  <a:pt x="14827" y="342395"/>
                </a:lnTo>
                <a:cubicBezTo>
                  <a:pt x="3829" y="342395"/>
                  <a:pt x="0" y="340872"/>
                  <a:pt x="0" y="327469"/>
                </a:cubicBezTo>
                <a:lnTo>
                  <a:pt x="0" y="51109"/>
                </a:lnTo>
                <a:cubicBezTo>
                  <a:pt x="0" y="37657"/>
                  <a:pt x="8493" y="27494"/>
                  <a:pt x="35202" y="18902"/>
                </a:cubicBezTo>
                <a:cubicBezTo>
                  <a:pt x="57197" y="11734"/>
                  <a:pt x="98143" y="0"/>
                  <a:pt x="15784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A9E2E1C-9C76-40B1-9601-42DBD202B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76234" y="6303286"/>
            <a:ext cx="39600" cy="208800"/>
          </a:xfrm>
          <a:custGeom>
            <a:avLst/>
            <a:gdLst>
              <a:gd name="connsiteX0" fmla="*/ 10212 w 68784"/>
              <a:gd name="connsiteY0" fmla="*/ 0 h 331888"/>
              <a:gd name="connsiteX1" fmla="*/ 58572 w 68784"/>
              <a:gd name="connsiteY1" fmla="*/ 0 h 331888"/>
              <a:gd name="connsiteX2" fmla="*/ 68784 w 68784"/>
              <a:gd name="connsiteY2" fmla="*/ 10212 h 331888"/>
              <a:gd name="connsiteX3" fmla="*/ 68784 w 68784"/>
              <a:gd name="connsiteY3" fmla="*/ 316963 h 331888"/>
              <a:gd name="connsiteX4" fmla="*/ 53908 w 68784"/>
              <a:gd name="connsiteY4" fmla="*/ 331888 h 331888"/>
              <a:gd name="connsiteX5" fmla="*/ 14876 w 68784"/>
              <a:gd name="connsiteY5" fmla="*/ 331888 h 331888"/>
              <a:gd name="connsiteX6" fmla="*/ 0 w 68784"/>
              <a:gd name="connsiteY6" fmla="*/ 316963 h 331888"/>
              <a:gd name="connsiteX7" fmla="*/ 0 w 68784"/>
              <a:gd name="connsiteY7" fmla="*/ 10212 h 331888"/>
              <a:gd name="connsiteX8" fmla="*/ 10212 w 68784"/>
              <a:gd name="connsiteY8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784" h="331888">
                <a:moveTo>
                  <a:pt x="10212" y="0"/>
                </a:moveTo>
                <a:lnTo>
                  <a:pt x="58572" y="0"/>
                </a:lnTo>
                <a:cubicBezTo>
                  <a:pt x="64169" y="0"/>
                  <a:pt x="68735" y="4615"/>
                  <a:pt x="68784" y="10212"/>
                </a:cubicBezTo>
                <a:lnTo>
                  <a:pt x="68784" y="316963"/>
                </a:lnTo>
                <a:cubicBezTo>
                  <a:pt x="68784" y="330366"/>
                  <a:pt x="64955" y="331888"/>
                  <a:pt x="53908" y="331888"/>
                </a:cubicBezTo>
                <a:lnTo>
                  <a:pt x="14876" y="331888"/>
                </a:lnTo>
                <a:cubicBezTo>
                  <a:pt x="3879" y="331888"/>
                  <a:pt x="0" y="330366"/>
                  <a:pt x="0" y="316963"/>
                </a:cubicBezTo>
                <a:lnTo>
                  <a:pt x="0" y="10212"/>
                </a:lnTo>
                <a:cubicBezTo>
                  <a:pt x="0" y="4615"/>
                  <a:pt x="4615" y="0"/>
                  <a:pt x="1021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BE6BE0D-E19E-49D9-B6CD-273CFE831F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42521" y="6304227"/>
            <a:ext cx="192326" cy="207752"/>
          </a:xfrm>
          <a:custGeom>
            <a:avLst/>
            <a:gdLst>
              <a:gd name="connsiteX0" fmla="*/ 10163 w 307244"/>
              <a:gd name="connsiteY0" fmla="*/ 0 h 331888"/>
              <a:gd name="connsiteX1" fmla="*/ 297032 w 307244"/>
              <a:gd name="connsiteY1" fmla="*/ 0 h 331888"/>
              <a:gd name="connsiteX2" fmla="*/ 307244 w 307244"/>
              <a:gd name="connsiteY2" fmla="*/ 10212 h 331888"/>
              <a:gd name="connsiteX3" fmla="*/ 307244 w 307244"/>
              <a:gd name="connsiteY3" fmla="*/ 37460 h 331888"/>
              <a:gd name="connsiteX4" fmla="*/ 297081 w 307244"/>
              <a:gd name="connsiteY4" fmla="*/ 47721 h 331888"/>
              <a:gd name="connsiteX5" fmla="*/ 198103 w 307244"/>
              <a:gd name="connsiteY5" fmla="*/ 47721 h 331888"/>
              <a:gd name="connsiteX6" fmla="*/ 187940 w 307244"/>
              <a:gd name="connsiteY6" fmla="*/ 57884 h 331888"/>
              <a:gd name="connsiteX7" fmla="*/ 187989 w 307244"/>
              <a:gd name="connsiteY7" fmla="*/ 316963 h 331888"/>
              <a:gd name="connsiteX8" fmla="*/ 173162 w 307244"/>
              <a:gd name="connsiteY8" fmla="*/ 331888 h 331888"/>
              <a:gd name="connsiteX9" fmla="*/ 134376 w 307244"/>
              <a:gd name="connsiteY9" fmla="*/ 331888 h 331888"/>
              <a:gd name="connsiteX10" fmla="*/ 119500 w 307244"/>
              <a:gd name="connsiteY10" fmla="*/ 316963 h 331888"/>
              <a:gd name="connsiteX11" fmla="*/ 119402 w 307244"/>
              <a:gd name="connsiteY11" fmla="*/ 57884 h 331888"/>
              <a:gd name="connsiteX12" fmla="*/ 109239 w 307244"/>
              <a:gd name="connsiteY12" fmla="*/ 47721 h 331888"/>
              <a:gd name="connsiteX13" fmla="*/ 10163 w 307244"/>
              <a:gd name="connsiteY13" fmla="*/ 47721 h 331888"/>
              <a:gd name="connsiteX14" fmla="*/ 0 w 307244"/>
              <a:gd name="connsiteY14" fmla="*/ 37460 h 331888"/>
              <a:gd name="connsiteX15" fmla="*/ 0 w 307244"/>
              <a:gd name="connsiteY15" fmla="*/ 10212 h 331888"/>
              <a:gd name="connsiteX16" fmla="*/ 10163 w 307244"/>
              <a:gd name="connsiteY16" fmla="*/ 0 h 33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44" h="331888">
                <a:moveTo>
                  <a:pt x="10163" y="0"/>
                </a:moveTo>
                <a:lnTo>
                  <a:pt x="297032" y="0"/>
                </a:lnTo>
                <a:cubicBezTo>
                  <a:pt x="302677" y="0"/>
                  <a:pt x="307244" y="4615"/>
                  <a:pt x="307244" y="10212"/>
                </a:cubicBezTo>
                <a:lnTo>
                  <a:pt x="307244" y="37460"/>
                </a:lnTo>
                <a:cubicBezTo>
                  <a:pt x="307244" y="43057"/>
                  <a:pt x="302677" y="47721"/>
                  <a:pt x="297081" y="47721"/>
                </a:cubicBezTo>
                <a:lnTo>
                  <a:pt x="198103" y="47721"/>
                </a:lnTo>
                <a:cubicBezTo>
                  <a:pt x="192506" y="47721"/>
                  <a:pt x="187940" y="52287"/>
                  <a:pt x="187940" y="57884"/>
                </a:cubicBezTo>
                <a:lnTo>
                  <a:pt x="187989" y="316963"/>
                </a:lnTo>
                <a:cubicBezTo>
                  <a:pt x="187989" y="330366"/>
                  <a:pt x="184160" y="331888"/>
                  <a:pt x="173162" y="331888"/>
                </a:cubicBezTo>
                <a:lnTo>
                  <a:pt x="134376" y="331888"/>
                </a:lnTo>
                <a:cubicBezTo>
                  <a:pt x="123329" y="331888"/>
                  <a:pt x="119500" y="330366"/>
                  <a:pt x="119500" y="316963"/>
                </a:cubicBezTo>
                <a:lnTo>
                  <a:pt x="119402" y="57884"/>
                </a:lnTo>
                <a:cubicBezTo>
                  <a:pt x="119402" y="52287"/>
                  <a:pt x="114836" y="47721"/>
                  <a:pt x="109239" y="47721"/>
                </a:cubicBezTo>
                <a:lnTo>
                  <a:pt x="10163" y="47721"/>
                </a:lnTo>
                <a:cubicBezTo>
                  <a:pt x="4566" y="47721"/>
                  <a:pt x="0" y="43057"/>
                  <a:pt x="0" y="37460"/>
                </a:cubicBezTo>
                <a:lnTo>
                  <a:pt x="0" y="10212"/>
                </a:lnTo>
                <a:cubicBezTo>
                  <a:pt x="0" y="4615"/>
                  <a:pt x="4566" y="0"/>
                  <a:pt x="101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.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76C61AF6-CD15-4C26-B5EB-DAF5BFD725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67C8B-2358-408E-BD98-FF7B249D1EE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0DD1B-138D-4047-9BC0-C233148787A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1260000" y="6498000"/>
            <a:ext cx="250839" cy="180000"/>
          </a:xfrm>
          <a:prstGeom prst="rect">
            <a:avLst/>
          </a:prstGeom>
        </p:spPr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2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red">
    <p:bg>
      <p:bgPr>
        <a:solidFill>
          <a:srgbClr val="71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Date Placeholder 7" hidden="1">
            <a:extLst>
              <a:ext uri="{FF2B5EF4-FFF2-40B4-BE49-F238E27FC236}">
                <a16:creationId xmlns:a16="http://schemas.microsoft.com/office/drawing/2014/main" id="{3154BA62-DB67-483D-B0AD-B2B574045F2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5EAC0972-7CC7-4D65-80C6-3AED2CC536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4" name="Slide Number Placeholder 10" hidden="1">
            <a:extLst>
              <a:ext uri="{FF2B5EF4-FFF2-40B4-BE49-F238E27FC236}">
                <a16:creationId xmlns:a16="http://schemas.microsoft.com/office/drawing/2014/main" id="{5155AFD3-47CB-4C32-ADF4-DC518A48C8E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gre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ater, nature&#10;&#10;Description automatically generated">
            <a:extLst>
              <a:ext uri="{FF2B5EF4-FFF2-40B4-BE49-F238E27FC236}">
                <a16:creationId xmlns:a16="http://schemas.microsoft.com/office/drawing/2014/main" id="{BCB953F4-4721-4270-BA7D-81B9A05CA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136E350-BDD8-45F5-A3A2-28357C44B0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2EAB34-1B4A-4A1D-9DAE-98EC9F1CC0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sp>
        <p:nvSpPr>
          <p:cNvPr id="14" name="Date Placeholder 7" hidden="1">
            <a:extLst>
              <a:ext uri="{FF2B5EF4-FFF2-40B4-BE49-F238E27FC236}">
                <a16:creationId xmlns:a16="http://schemas.microsoft.com/office/drawing/2014/main" id="{A3E44FAC-95E5-453B-811D-BA1F44DA9976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7" name="Footer Placeholder 8" hidden="1">
            <a:extLst>
              <a:ext uri="{FF2B5EF4-FFF2-40B4-BE49-F238E27FC236}">
                <a16:creationId xmlns:a16="http://schemas.microsoft.com/office/drawing/2014/main" id="{25E0CFC9-6FB0-42CE-8C1D-F5E4B53DD5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8" name="Slide Number Placeholder 10" hidden="1">
            <a:extLst>
              <a:ext uri="{FF2B5EF4-FFF2-40B4-BE49-F238E27FC236}">
                <a16:creationId xmlns:a16="http://schemas.microsoft.com/office/drawing/2014/main" id="{42F86D8A-C5B9-40EB-BEA8-2D3434CCA7A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gre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ter, nature&#10;&#10;Description automatically generated">
            <a:extLst>
              <a:ext uri="{FF2B5EF4-FFF2-40B4-BE49-F238E27FC236}">
                <a16:creationId xmlns:a16="http://schemas.microsoft.com/office/drawing/2014/main" id="{9B78161E-B1F5-4AA4-B764-9D18FFE59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" name="Date Placeholder 7" hidden="1">
            <a:extLst>
              <a:ext uri="{FF2B5EF4-FFF2-40B4-BE49-F238E27FC236}">
                <a16:creationId xmlns:a16="http://schemas.microsoft.com/office/drawing/2014/main" id="{26AC0153-CF07-4A5D-9D17-2F2A23FBCD0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4B93CF01-308A-4487-BAD8-2BC170DE401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283A5BE4-7888-4AD3-8DC1-3BB9EAD82E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l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5BE173-7AFB-45C0-A616-3638C86A0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8174" b="8174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52740" y="2772405"/>
            <a:ext cx="6086520" cy="1313190"/>
          </a:xfr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GB"/>
              <a:t>Click to add title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2B97BB-C5AE-49BE-88E2-8E74B3D3B78A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714089-C697-40C9-92CC-3CBA24948ED9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589D0-2F26-430E-AE60-0AF344EA54A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812965-AFDA-434B-BE4C-505147655A1B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CA5DED-73F1-4CBF-84E1-2B0A1F2A93A4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5542238-6E54-4511-B520-C0DECC19E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8599"/>
          <a:stretch>
            <a:fillRect/>
          </a:stretch>
        </p:blipFill>
        <p:spPr>
          <a:xfrm>
            <a:off x="689918" y="1660525"/>
            <a:ext cx="5257800" cy="5197475"/>
          </a:xfrm>
          <a:custGeom>
            <a:avLst/>
            <a:gdLst>
              <a:gd name="connsiteX0" fmla="*/ 0 w 5257800"/>
              <a:gd name="connsiteY0" fmla="*/ 0 h 5197475"/>
              <a:gd name="connsiteX1" fmla="*/ 5257800 w 5257800"/>
              <a:gd name="connsiteY1" fmla="*/ 0 h 5197475"/>
              <a:gd name="connsiteX2" fmla="*/ 5257800 w 5257800"/>
              <a:gd name="connsiteY2" fmla="*/ 5197475 h 5197475"/>
              <a:gd name="connsiteX3" fmla="*/ 0 w 5257800"/>
              <a:gd name="connsiteY3" fmla="*/ 5197475 h 51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5197475">
                <a:moveTo>
                  <a:pt x="0" y="0"/>
                </a:moveTo>
                <a:lnTo>
                  <a:pt x="5257800" y="0"/>
                </a:lnTo>
                <a:lnTo>
                  <a:pt x="5257800" y="5197475"/>
                </a:lnTo>
                <a:lnTo>
                  <a:pt x="0" y="5197475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AAEF967-5C7C-4EAF-A6EF-0DFB549CF3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23967"/>
          <a:stretch>
            <a:fillRect/>
          </a:stretch>
        </p:blipFill>
        <p:spPr>
          <a:xfrm>
            <a:off x="305854" y="-2643"/>
            <a:ext cx="2743491" cy="3636882"/>
          </a:xfrm>
          <a:custGeom>
            <a:avLst/>
            <a:gdLst>
              <a:gd name="connsiteX0" fmla="*/ 0 w 2743491"/>
              <a:gd name="connsiteY0" fmla="*/ 0 h 3636882"/>
              <a:gd name="connsiteX1" fmla="*/ 2743491 w 2743491"/>
              <a:gd name="connsiteY1" fmla="*/ 0 h 3636882"/>
              <a:gd name="connsiteX2" fmla="*/ 2743491 w 2743491"/>
              <a:gd name="connsiteY2" fmla="*/ 3636882 h 3636882"/>
              <a:gd name="connsiteX3" fmla="*/ 0 w 2743491"/>
              <a:gd name="connsiteY3" fmla="*/ 3636882 h 363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491" h="3636882">
                <a:moveTo>
                  <a:pt x="0" y="0"/>
                </a:moveTo>
                <a:lnTo>
                  <a:pt x="2743491" y="0"/>
                </a:lnTo>
                <a:lnTo>
                  <a:pt x="2743491" y="3636882"/>
                </a:lnTo>
                <a:lnTo>
                  <a:pt x="0" y="3636882"/>
                </a:lnTo>
                <a:close/>
              </a:path>
            </a:pathLst>
          </a:custGeom>
        </p:spPr>
      </p:pic>
      <p:sp>
        <p:nvSpPr>
          <p:cNvPr id="16" name="Date Placeholder 7" hidden="1">
            <a:extLst>
              <a:ext uri="{FF2B5EF4-FFF2-40B4-BE49-F238E27FC236}">
                <a16:creationId xmlns:a16="http://schemas.microsoft.com/office/drawing/2014/main" id="{C6CC762D-BB02-4330-8AE1-76698B41A041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19" name="Footer Placeholder 8" hidden="1">
            <a:extLst>
              <a:ext uri="{FF2B5EF4-FFF2-40B4-BE49-F238E27FC236}">
                <a16:creationId xmlns:a16="http://schemas.microsoft.com/office/drawing/2014/main" id="{B242671B-B337-453C-9E39-D74EFBBFFE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.</a:t>
            </a:r>
          </a:p>
        </p:txBody>
      </p:sp>
      <p:sp>
        <p:nvSpPr>
          <p:cNvPr id="25" name="Slide Number Placeholder 10" hidden="1">
            <a:extLst>
              <a:ext uri="{FF2B5EF4-FFF2-40B4-BE49-F238E27FC236}">
                <a16:creationId xmlns:a16="http://schemas.microsoft.com/office/drawing/2014/main" id="{254840F8-1C3E-4F2D-9D79-713A5AADDD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2304000"/>
            <a:ext cx="9669600" cy="4015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4, Header</a:t>
            </a:r>
          </a:p>
          <a:p>
            <a:pPr lvl="4"/>
            <a:r>
              <a:rPr lang="en-GB" noProof="0"/>
              <a:t>Level 5, Body</a:t>
            </a:r>
          </a:p>
          <a:p>
            <a:pPr lvl="5"/>
            <a:r>
              <a:rPr lang="en-GB" noProof="0"/>
              <a:t>Level 6</a:t>
            </a:r>
          </a:p>
          <a:p>
            <a:pPr lvl="6"/>
            <a:r>
              <a:rPr lang="en-GB" noProof="0"/>
              <a:t>Level 7, Small Header</a:t>
            </a:r>
          </a:p>
          <a:p>
            <a:pPr lvl="7"/>
            <a:r>
              <a:rPr lang="en-GB" noProof="0"/>
              <a:t>Level 8, Small Body</a:t>
            </a:r>
          </a:p>
          <a:p>
            <a:pPr lvl="8"/>
            <a:r>
              <a:rPr lang="en-GB" noProof="0"/>
              <a:t>Infographic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1512000" y="6498000"/>
            <a:ext cx="5112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Classification </a:t>
            </a:r>
            <a:r>
              <a:rPr lang="en-GB" err="1"/>
              <a:t>xxxx</a:t>
            </a:r>
            <a:r>
              <a:rPr lang="en-GB"/>
              <a:t>   Author </a:t>
            </a:r>
            <a:r>
              <a:rPr lang="en-GB" err="1"/>
              <a:t>xxxx</a:t>
            </a:r>
            <a:r>
              <a:rPr lang="en-GB"/>
              <a:t>   Approved by </a:t>
            </a:r>
            <a:r>
              <a:rPr lang="en-GB" err="1"/>
              <a:t>xxxx</a:t>
            </a:r>
            <a:r>
              <a:rPr lang="en-GB"/>
              <a:t>   Version xx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990000"/>
            <a:ext cx="9669600" cy="12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Date Placeholder 3" hidden="1">
            <a:extLst>
              <a:ext uri="{FF2B5EF4-FFF2-40B4-BE49-F238E27FC236}">
                <a16:creationId xmlns:a16="http://schemas.microsoft.com/office/drawing/2014/main" id="{3004E6BA-6B1A-4BE7-B472-830B7C479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AAFD0A-5DE9-4101-B2E7-4AAD5BC572FD}"/>
              </a:ext>
            </a:extLst>
          </p:cNvPr>
          <p:cNvGrpSpPr/>
          <p:nvPr userDrawn="1"/>
        </p:nvGrpSpPr>
        <p:grpSpPr>
          <a:xfrm>
            <a:off x="11109582" y="6297619"/>
            <a:ext cx="722417" cy="211414"/>
            <a:chOff x="9077171" y="4521302"/>
            <a:chExt cx="2250662" cy="6586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43B958-A9BB-46F5-837D-12DDFAA68D81}"/>
                </a:ext>
              </a:extLst>
            </p:cNvPr>
            <p:cNvSpPr/>
            <p:nvPr/>
          </p:nvSpPr>
          <p:spPr>
            <a:xfrm>
              <a:off x="9077171" y="4521302"/>
              <a:ext cx="609600" cy="657225"/>
            </a:xfrm>
            <a:custGeom>
              <a:avLst/>
              <a:gdLst>
                <a:gd name="connsiteX0" fmla="*/ 614172 w 609600"/>
                <a:gd name="connsiteY0" fmla="*/ 633794 h 657225"/>
                <a:gd name="connsiteX1" fmla="*/ 614172 w 609600"/>
                <a:gd name="connsiteY1" fmla="*/ 251365 h 657225"/>
                <a:gd name="connsiteX2" fmla="*/ 306229 w 609600"/>
                <a:gd name="connsiteY2" fmla="*/ 0 h 657225"/>
                <a:gd name="connsiteX3" fmla="*/ 68199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6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255 w 609600"/>
                <a:gd name="connsiteY13" fmla="*/ 664369 h 657225"/>
                <a:gd name="connsiteX14" fmla="*/ 595979 w 609600"/>
                <a:gd name="connsiteY14" fmla="*/ 664369 h 657225"/>
                <a:gd name="connsiteX15" fmla="*/ 614172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172" y="633794"/>
                  </a:moveTo>
                  <a:lnTo>
                    <a:pt x="614172" y="251365"/>
                  </a:lnTo>
                  <a:cubicBezTo>
                    <a:pt x="614172" y="161830"/>
                    <a:pt x="612648" y="0"/>
                    <a:pt x="306229" y="0"/>
                  </a:cubicBezTo>
                  <a:cubicBezTo>
                    <a:pt x="190310" y="0"/>
                    <a:pt x="110871" y="22765"/>
                    <a:pt x="68199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6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871" y="664369"/>
                    <a:pt x="512255" y="664369"/>
                  </a:cubicBezTo>
                  <a:lnTo>
                    <a:pt x="595979" y="664369"/>
                  </a:lnTo>
                  <a:cubicBezTo>
                    <a:pt x="612648" y="661416"/>
                    <a:pt x="614172" y="647510"/>
                    <a:pt x="614172" y="63379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3CB53-757B-462A-AB2B-8B9697F233E9}"/>
                </a:ext>
              </a:extLst>
            </p:cNvPr>
            <p:cNvSpPr/>
            <p:nvPr/>
          </p:nvSpPr>
          <p:spPr>
            <a:xfrm>
              <a:off x="9801738" y="4521302"/>
              <a:ext cx="609600" cy="657225"/>
            </a:xfrm>
            <a:custGeom>
              <a:avLst/>
              <a:gdLst>
                <a:gd name="connsiteX0" fmla="*/ 614267 w 609600"/>
                <a:gd name="connsiteY0" fmla="*/ 633794 h 657225"/>
                <a:gd name="connsiteX1" fmla="*/ 614267 w 609600"/>
                <a:gd name="connsiteY1" fmla="*/ 251365 h 657225"/>
                <a:gd name="connsiteX2" fmla="*/ 306229 w 609600"/>
                <a:gd name="connsiteY2" fmla="*/ 0 h 657225"/>
                <a:gd name="connsiteX3" fmla="*/ 68294 w 609600"/>
                <a:gd name="connsiteY3" fmla="*/ 36671 h 657225"/>
                <a:gd name="connsiteX4" fmla="*/ 0 w 609600"/>
                <a:gd name="connsiteY4" fmla="*/ 99155 h 657225"/>
                <a:gd name="connsiteX5" fmla="*/ 0 w 609600"/>
                <a:gd name="connsiteY5" fmla="*/ 635318 h 657225"/>
                <a:gd name="connsiteX6" fmla="*/ 28765 w 609600"/>
                <a:gd name="connsiteY6" fmla="*/ 664274 h 657225"/>
                <a:gd name="connsiteX7" fmla="*/ 103346 w 609600"/>
                <a:gd name="connsiteY7" fmla="*/ 664274 h 657225"/>
                <a:gd name="connsiteX8" fmla="*/ 135636 w 609600"/>
                <a:gd name="connsiteY8" fmla="*/ 633794 h 657225"/>
                <a:gd name="connsiteX9" fmla="*/ 135636 w 609600"/>
                <a:gd name="connsiteY9" fmla="*/ 135065 h 657225"/>
                <a:gd name="connsiteX10" fmla="*/ 300133 w 609600"/>
                <a:gd name="connsiteY10" fmla="*/ 66866 h 657225"/>
                <a:gd name="connsiteX11" fmla="*/ 478346 w 609600"/>
                <a:gd name="connsiteY11" fmla="*/ 268510 h 657225"/>
                <a:gd name="connsiteX12" fmla="*/ 478346 w 609600"/>
                <a:gd name="connsiteY12" fmla="*/ 633889 h 657225"/>
                <a:gd name="connsiteX13" fmla="*/ 512159 w 609600"/>
                <a:gd name="connsiteY13" fmla="*/ 664369 h 657225"/>
                <a:gd name="connsiteX14" fmla="*/ 595979 w 609600"/>
                <a:gd name="connsiteY14" fmla="*/ 664369 h 657225"/>
                <a:gd name="connsiteX15" fmla="*/ 614267 w 609600"/>
                <a:gd name="connsiteY15" fmla="*/ 633794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0" h="657225">
                  <a:moveTo>
                    <a:pt x="614267" y="633794"/>
                  </a:moveTo>
                  <a:lnTo>
                    <a:pt x="614267" y="251365"/>
                  </a:lnTo>
                  <a:cubicBezTo>
                    <a:pt x="614267" y="161830"/>
                    <a:pt x="612743" y="0"/>
                    <a:pt x="306229" y="0"/>
                  </a:cubicBezTo>
                  <a:cubicBezTo>
                    <a:pt x="190405" y="0"/>
                    <a:pt x="110966" y="22765"/>
                    <a:pt x="68294" y="36671"/>
                  </a:cubicBezTo>
                  <a:cubicBezTo>
                    <a:pt x="16478" y="53340"/>
                    <a:pt x="0" y="73057"/>
                    <a:pt x="0" y="99155"/>
                  </a:cubicBezTo>
                  <a:lnTo>
                    <a:pt x="0" y="635318"/>
                  </a:lnTo>
                  <a:cubicBezTo>
                    <a:pt x="0" y="661321"/>
                    <a:pt x="7429" y="664274"/>
                    <a:pt x="28765" y="664274"/>
                  </a:cubicBezTo>
                  <a:lnTo>
                    <a:pt x="103346" y="664274"/>
                  </a:lnTo>
                  <a:cubicBezTo>
                    <a:pt x="124682" y="664274"/>
                    <a:pt x="135636" y="661321"/>
                    <a:pt x="135636" y="633794"/>
                  </a:cubicBezTo>
                  <a:lnTo>
                    <a:pt x="135636" y="135065"/>
                  </a:lnTo>
                  <a:cubicBezTo>
                    <a:pt x="135636" y="99822"/>
                    <a:pt x="193453" y="66866"/>
                    <a:pt x="300133" y="66866"/>
                  </a:cubicBezTo>
                  <a:cubicBezTo>
                    <a:pt x="478346" y="66866"/>
                    <a:pt x="478346" y="196787"/>
                    <a:pt x="478346" y="268510"/>
                  </a:cubicBezTo>
                  <a:lnTo>
                    <a:pt x="478346" y="633889"/>
                  </a:lnTo>
                  <a:cubicBezTo>
                    <a:pt x="478346" y="661416"/>
                    <a:pt x="487775" y="664369"/>
                    <a:pt x="512159" y="664369"/>
                  </a:cubicBezTo>
                  <a:lnTo>
                    <a:pt x="595979" y="664369"/>
                  </a:lnTo>
                  <a:cubicBezTo>
                    <a:pt x="612743" y="661416"/>
                    <a:pt x="614267" y="647510"/>
                    <a:pt x="614267" y="63379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D4230B-087C-469D-9320-3B50CA4AA782}"/>
                </a:ext>
              </a:extLst>
            </p:cNvPr>
            <p:cNvSpPr/>
            <p:nvPr/>
          </p:nvSpPr>
          <p:spPr>
            <a:xfrm>
              <a:off x="10526304" y="4541781"/>
              <a:ext cx="133350" cy="638175"/>
            </a:xfrm>
            <a:custGeom>
              <a:avLst/>
              <a:gdLst>
                <a:gd name="connsiteX0" fmla="*/ 113633 w 133350"/>
                <a:gd name="connsiteY0" fmla="*/ 0 h 638175"/>
                <a:gd name="connsiteX1" fmla="*/ 19812 w 133350"/>
                <a:gd name="connsiteY1" fmla="*/ 0 h 638175"/>
                <a:gd name="connsiteX2" fmla="*/ 0 w 133350"/>
                <a:gd name="connsiteY2" fmla="*/ 19812 h 638175"/>
                <a:gd name="connsiteX3" fmla="*/ 0 w 133350"/>
                <a:gd name="connsiteY3" fmla="*/ 614934 h 638175"/>
                <a:gd name="connsiteX4" fmla="*/ 28861 w 133350"/>
                <a:gd name="connsiteY4" fmla="*/ 643890 h 638175"/>
                <a:gd name="connsiteX5" fmla="*/ 104584 w 133350"/>
                <a:gd name="connsiteY5" fmla="*/ 643890 h 638175"/>
                <a:gd name="connsiteX6" fmla="*/ 133445 w 133350"/>
                <a:gd name="connsiteY6" fmla="*/ 614934 h 638175"/>
                <a:gd name="connsiteX7" fmla="*/ 133445 w 133350"/>
                <a:gd name="connsiteY7" fmla="*/ 19812 h 638175"/>
                <a:gd name="connsiteX8" fmla="*/ 113633 w 133350"/>
                <a:gd name="connsiteY8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38175">
                  <a:moveTo>
                    <a:pt x="113633" y="0"/>
                  </a:moveTo>
                  <a:lnTo>
                    <a:pt x="19812" y="0"/>
                  </a:lnTo>
                  <a:cubicBezTo>
                    <a:pt x="8954" y="0"/>
                    <a:pt x="0" y="8953"/>
                    <a:pt x="0" y="19812"/>
                  </a:cubicBezTo>
                  <a:lnTo>
                    <a:pt x="0" y="614934"/>
                  </a:lnTo>
                  <a:cubicBezTo>
                    <a:pt x="0" y="640937"/>
                    <a:pt x="7525" y="643890"/>
                    <a:pt x="28861" y="643890"/>
                  </a:cubicBezTo>
                  <a:lnTo>
                    <a:pt x="104584" y="643890"/>
                  </a:lnTo>
                  <a:cubicBezTo>
                    <a:pt x="126016" y="643890"/>
                    <a:pt x="133445" y="640937"/>
                    <a:pt x="133445" y="614934"/>
                  </a:cubicBezTo>
                  <a:lnTo>
                    <a:pt x="133445" y="19812"/>
                  </a:lnTo>
                  <a:cubicBezTo>
                    <a:pt x="133350" y="8953"/>
                    <a:pt x="124492" y="0"/>
                    <a:pt x="113633" y="0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513296-B2B9-49FA-9622-5D0532667591}"/>
                </a:ext>
              </a:extLst>
            </p:cNvPr>
            <p:cNvSpPr/>
            <p:nvPr/>
          </p:nvSpPr>
          <p:spPr>
            <a:xfrm>
              <a:off x="10737283" y="4541781"/>
              <a:ext cx="590550" cy="638175"/>
            </a:xfrm>
            <a:custGeom>
              <a:avLst/>
              <a:gdLst>
                <a:gd name="connsiteX0" fmla="*/ 576263 w 590550"/>
                <a:gd name="connsiteY0" fmla="*/ 0 h 638175"/>
                <a:gd name="connsiteX1" fmla="*/ 19717 w 590550"/>
                <a:gd name="connsiteY1" fmla="*/ 0 h 638175"/>
                <a:gd name="connsiteX2" fmla="*/ 0 w 590550"/>
                <a:gd name="connsiteY2" fmla="*/ 19812 h 638175"/>
                <a:gd name="connsiteX3" fmla="*/ 0 w 590550"/>
                <a:gd name="connsiteY3" fmla="*/ 72676 h 638175"/>
                <a:gd name="connsiteX4" fmla="*/ 19717 w 590550"/>
                <a:gd name="connsiteY4" fmla="*/ 92583 h 638175"/>
                <a:gd name="connsiteX5" fmla="*/ 211931 w 590550"/>
                <a:gd name="connsiteY5" fmla="*/ 92583 h 638175"/>
                <a:gd name="connsiteX6" fmla="*/ 231648 w 590550"/>
                <a:gd name="connsiteY6" fmla="*/ 112300 h 638175"/>
                <a:gd name="connsiteX7" fmla="*/ 231839 w 590550"/>
                <a:gd name="connsiteY7" fmla="*/ 614934 h 638175"/>
                <a:gd name="connsiteX8" fmla="*/ 260699 w 590550"/>
                <a:gd name="connsiteY8" fmla="*/ 643890 h 638175"/>
                <a:gd name="connsiteX9" fmla="*/ 335947 w 590550"/>
                <a:gd name="connsiteY9" fmla="*/ 643890 h 638175"/>
                <a:gd name="connsiteX10" fmla="*/ 364712 w 590550"/>
                <a:gd name="connsiteY10" fmla="*/ 614934 h 638175"/>
                <a:gd name="connsiteX11" fmla="*/ 364617 w 590550"/>
                <a:gd name="connsiteY11" fmla="*/ 112300 h 638175"/>
                <a:gd name="connsiteX12" fmla="*/ 384334 w 590550"/>
                <a:gd name="connsiteY12" fmla="*/ 92583 h 638175"/>
                <a:gd name="connsiteX13" fmla="*/ 576358 w 590550"/>
                <a:gd name="connsiteY13" fmla="*/ 92583 h 638175"/>
                <a:gd name="connsiteX14" fmla="*/ 596075 w 590550"/>
                <a:gd name="connsiteY14" fmla="*/ 72676 h 638175"/>
                <a:gd name="connsiteX15" fmla="*/ 596075 w 590550"/>
                <a:gd name="connsiteY15" fmla="*/ 19812 h 638175"/>
                <a:gd name="connsiteX16" fmla="*/ 576263 w 590550"/>
                <a:gd name="connsiteY16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638175">
                  <a:moveTo>
                    <a:pt x="576263" y="0"/>
                  </a:moveTo>
                  <a:lnTo>
                    <a:pt x="19717" y="0"/>
                  </a:lnTo>
                  <a:cubicBezTo>
                    <a:pt x="8858" y="0"/>
                    <a:pt x="0" y="8953"/>
                    <a:pt x="0" y="19812"/>
                  </a:cubicBezTo>
                  <a:lnTo>
                    <a:pt x="0" y="72676"/>
                  </a:lnTo>
                  <a:cubicBezTo>
                    <a:pt x="0" y="83534"/>
                    <a:pt x="8858" y="92583"/>
                    <a:pt x="19717" y="92583"/>
                  </a:cubicBezTo>
                  <a:lnTo>
                    <a:pt x="211931" y="92583"/>
                  </a:lnTo>
                  <a:cubicBezTo>
                    <a:pt x="222790" y="92583"/>
                    <a:pt x="231648" y="101441"/>
                    <a:pt x="231648" y="112300"/>
                  </a:cubicBezTo>
                  <a:lnTo>
                    <a:pt x="231839" y="614934"/>
                  </a:lnTo>
                  <a:cubicBezTo>
                    <a:pt x="231839" y="640937"/>
                    <a:pt x="239268" y="643890"/>
                    <a:pt x="260699" y="643890"/>
                  </a:cubicBezTo>
                  <a:lnTo>
                    <a:pt x="335947" y="643890"/>
                  </a:lnTo>
                  <a:cubicBezTo>
                    <a:pt x="357283" y="643890"/>
                    <a:pt x="364712" y="640937"/>
                    <a:pt x="364712" y="614934"/>
                  </a:cubicBezTo>
                  <a:lnTo>
                    <a:pt x="364617" y="112300"/>
                  </a:lnTo>
                  <a:cubicBezTo>
                    <a:pt x="364617" y="101441"/>
                    <a:pt x="373475" y="92583"/>
                    <a:pt x="384334" y="92583"/>
                  </a:cubicBezTo>
                  <a:lnTo>
                    <a:pt x="576358" y="92583"/>
                  </a:lnTo>
                  <a:cubicBezTo>
                    <a:pt x="587216" y="92583"/>
                    <a:pt x="596075" y="83534"/>
                    <a:pt x="596075" y="72676"/>
                  </a:cubicBezTo>
                  <a:lnTo>
                    <a:pt x="596075" y="19812"/>
                  </a:lnTo>
                  <a:cubicBezTo>
                    <a:pt x="596075" y="8953"/>
                    <a:pt x="587216" y="0"/>
                    <a:pt x="576263" y="0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2" name="[WorkArea]" descr="&lt;?xml version=&quot;1.0&quot; encoding=&quot;utf-16&quot;?&gt;&#10;&lt;GridTheme xmlns:xsd=&quot;http://www.w3.org/2001/XMLSchema&quot; xmlns:xsi=&quot;http://www.w3.org/2001/XMLSchema-instance&quot;&gt;&#10;  &lt;GuideLines /&gt;&#10;  &lt;SubGrids&gt;&#10;    &lt;SubGrid&gt;&#10;      &lt;Left&gt;99.2126&lt;/Left&gt;&#10;      &lt;Top&gt;77.95276&lt;/Top&gt;&#10;      &lt;Width&gt;761.3858&lt;/Width&gt;&#10;      &lt;Height&gt;96.37795&lt;/Height&gt;&#10;    &lt;/SubGrid&gt;&#10;    &lt;SubGrid&gt;&#10;      &lt;Left&gt;99.2126&lt;/Left&gt;&#10;      &lt;Top&gt;181.300949&lt;/Top&gt;&#10;      &lt;Width&gt;761.3858&lt;/Width&gt;&#10;      &lt;Height&gt;316.179138&lt;/Height&gt;&#10;    &lt;/SubGrid&gt;&#10;  &lt;/SubGrids&gt;&#10;  &lt;WorkArea&gt;&#10;    &lt;Top&gt;77.95276&lt;/Top&gt;&#10;    &lt;Left&gt;99.2126&lt;/Left&gt;&#10;    &lt;Width&gt;761.3858&lt;/Width&gt;&#10;    &lt;Height&gt;419.527466&lt;/Height&gt;&#10;  &lt;/WorkArea&gt;&#10;  &lt;AspectW&gt;-1&lt;/AspectW&gt;&#10;  &lt;AspectH&gt;-1&lt;/AspectH&gt;&#10;  &lt;Width&gt;960&lt;/Width&gt;&#10;  &lt;Height&gt;540&lt;/Height&gt;&#10;  &lt;HGap&gt;5&lt;/HGap&gt;&#10;  &lt;VGap&gt;5&lt;/VGap&gt;&#10;  &lt;OfficeVersion&gt;-1&lt;/OfficeVersion&gt;&#10;&lt;/GridTheme&gt;" hidden="1">
            <a:extLst>
              <a:ext uri="{FF2B5EF4-FFF2-40B4-BE49-F238E27FC236}">
                <a16:creationId xmlns:a16="http://schemas.microsoft.com/office/drawing/2014/main" id="{73B60C71-1F83-48C4-8EA8-6C16E4BBC9F0}"/>
              </a:ext>
            </a:extLst>
          </p:cNvPr>
          <p:cNvSpPr/>
          <p:nvPr userDrawn="1"/>
        </p:nvSpPr>
        <p:spPr>
          <a:xfrm>
            <a:off x="1260000" y="990000"/>
            <a:ext cx="9669600" cy="5327999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E52F6DBB-5D8E-4260-95BF-82208413C315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1260000" y="990000"/>
            <a:ext cx="9669600" cy="1224000"/>
          </a:xfrm>
          <a:prstGeom prst="rect">
            <a:avLst/>
          </a:prstGeom>
          <a:noFill/>
          <a:ln w="3175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15F14CE5-4862-458E-9B9C-22E58F2778F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1260000" y="2302522"/>
            <a:ext cx="9669600" cy="4015475"/>
          </a:xfrm>
          <a:prstGeom prst="rect">
            <a:avLst/>
          </a:prstGeom>
          <a:noFill/>
          <a:ln w="3175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143E4-B893-47A2-9027-2DD00E10D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0000" y="6498000"/>
            <a:ext cx="21509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E8E8D42-D682-478B-869E-75F1055A30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3">
          <p15:clr>
            <a:srgbClr val="F26B43"/>
          </p15:clr>
        </p15:guide>
        <p15:guide id="2" pos="6884">
          <p15:clr>
            <a:srgbClr val="F26B43"/>
          </p15:clr>
        </p15:guide>
        <p15:guide id="3" orient="horz" pos="623">
          <p15:clr>
            <a:srgbClr val="F26B43"/>
          </p15:clr>
        </p15:guide>
        <p15:guide id="4" orient="horz" pos="1394">
          <p15:clr>
            <a:srgbClr val="F26B43"/>
          </p15:clr>
        </p15:guide>
        <p15:guide id="5" orient="horz" pos="1450">
          <p15:clr>
            <a:srgbClr val="F26B43"/>
          </p15:clr>
        </p15:guide>
        <p15:guide id="6" orient="horz" pos="39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35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ing Blob Storage In Azure">
            <a:extLst>
              <a:ext uri="{FF2B5EF4-FFF2-40B4-BE49-F238E27FC236}">
                <a16:creationId xmlns:a16="http://schemas.microsoft.com/office/drawing/2014/main" id="{9C00EE1A-FE39-3A9A-5B41-CD3B3824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2" y="5055286"/>
            <a:ext cx="1768016" cy="8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 chat - Free communications icons">
            <a:extLst>
              <a:ext uri="{FF2B5EF4-FFF2-40B4-BE49-F238E27FC236}">
                <a16:creationId xmlns:a16="http://schemas.microsoft.com/office/drawing/2014/main" id="{D385F5C1-CD70-A8CD-BC42-62F0F454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15" y="-19492"/>
            <a:ext cx="1644392" cy="16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harePoint - Wikipedia">
            <a:extLst>
              <a:ext uri="{FF2B5EF4-FFF2-40B4-BE49-F238E27FC236}">
                <a16:creationId xmlns:a16="http://schemas.microsoft.com/office/drawing/2014/main" id="{447BA5EA-219D-86AF-5EFB-8BD4D781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2" y="2392322"/>
            <a:ext cx="367786" cy="3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harePoint - Wikipedia">
            <a:extLst>
              <a:ext uri="{FF2B5EF4-FFF2-40B4-BE49-F238E27FC236}">
                <a16:creationId xmlns:a16="http://schemas.microsoft.com/office/drawing/2014/main" id="{1E59564D-47C0-4809-C6FF-607B69A2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69" y="2392634"/>
            <a:ext cx="367786" cy="3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harePoint - Wikipedia">
            <a:extLst>
              <a:ext uri="{FF2B5EF4-FFF2-40B4-BE49-F238E27FC236}">
                <a16:creationId xmlns:a16="http://schemas.microsoft.com/office/drawing/2014/main" id="{9D4F565C-21A9-3E11-D199-BD4A7020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62" y="2392322"/>
            <a:ext cx="367786" cy="3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harePoint - Wikipedia">
            <a:extLst>
              <a:ext uri="{FF2B5EF4-FFF2-40B4-BE49-F238E27FC236}">
                <a16:creationId xmlns:a16="http://schemas.microsoft.com/office/drawing/2014/main" id="{1F8219DC-7FE4-91DA-83B7-95DA8560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97" y="2414757"/>
            <a:ext cx="367786" cy="3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ntroducing Blob Storage In Azure">
            <a:extLst>
              <a:ext uri="{FF2B5EF4-FFF2-40B4-BE49-F238E27FC236}">
                <a16:creationId xmlns:a16="http://schemas.microsoft.com/office/drawing/2014/main" id="{05CAE624-E4BB-138C-B1CD-222217A7F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1"/>
          <a:stretch/>
        </p:blipFill>
        <p:spPr bwMode="auto">
          <a:xfrm>
            <a:off x="954097" y="5905082"/>
            <a:ext cx="515005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ntroducing Blob Storage In Azure">
            <a:extLst>
              <a:ext uri="{FF2B5EF4-FFF2-40B4-BE49-F238E27FC236}">
                <a16:creationId xmlns:a16="http://schemas.microsoft.com/office/drawing/2014/main" id="{84496687-C570-3F37-66ED-2EBD9186C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1"/>
          <a:stretch/>
        </p:blipFill>
        <p:spPr bwMode="auto">
          <a:xfrm>
            <a:off x="1469102" y="5905082"/>
            <a:ext cx="515005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ntroducing Blob Storage In Azure">
            <a:extLst>
              <a:ext uri="{FF2B5EF4-FFF2-40B4-BE49-F238E27FC236}">
                <a16:creationId xmlns:a16="http://schemas.microsoft.com/office/drawing/2014/main" id="{21754CFA-005C-8C5C-D11A-4F5AD01DE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1"/>
          <a:stretch/>
        </p:blipFill>
        <p:spPr bwMode="auto">
          <a:xfrm>
            <a:off x="1984107" y="5905082"/>
            <a:ext cx="515005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ntroducing Blob Storage In Azure">
            <a:extLst>
              <a:ext uri="{FF2B5EF4-FFF2-40B4-BE49-F238E27FC236}">
                <a16:creationId xmlns:a16="http://schemas.microsoft.com/office/drawing/2014/main" id="{A6D2C578-5AD4-0ED4-E109-EDF6FA55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1"/>
          <a:stretch/>
        </p:blipFill>
        <p:spPr bwMode="auto">
          <a:xfrm>
            <a:off x="2490090" y="5905082"/>
            <a:ext cx="515005" cy="50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88C625-C998-6E67-38C0-6E9E7B9EEB66}"/>
              </a:ext>
            </a:extLst>
          </p:cNvPr>
          <p:cNvSpPr/>
          <p:nvPr/>
        </p:nvSpPr>
        <p:spPr>
          <a:xfrm>
            <a:off x="24276" y="1343278"/>
            <a:ext cx="5275997" cy="5173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2F3C8BBE-2BD3-2FC9-35F6-F934A52972DA}"/>
              </a:ext>
            </a:extLst>
          </p:cNvPr>
          <p:cNvGrpSpPr/>
          <p:nvPr/>
        </p:nvGrpSpPr>
        <p:grpSpPr>
          <a:xfrm>
            <a:off x="1015772" y="1648823"/>
            <a:ext cx="1874617" cy="700274"/>
            <a:chOff x="1023078" y="1446111"/>
            <a:chExt cx="1874617" cy="700274"/>
          </a:xfrm>
        </p:grpSpPr>
        <p:pic>
          <p:nvPicPr>
            <p:cNvPr id="1026" name="Picture 2" descr="SharePoint - Wikipedia">
              <a:extLst>
                <a:ext uri="{FF2B5EF4-FFF2-40B4-BE49-F238E27FC236}">
                  <a16:creationId xmlns:a16="http://schemas.microsoft.com/office/drawing/2014/main" id="{37F08A9A-E4A8-6EC7-CC0E-025BBF530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078" y="1446111"/>
              <a:ext cx="716322" cy="700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B72E7A-51F9-90E2-B94D-36F6BB3A7ADF}"/>
                </a:ext>
              </a:extLst>
            </p:cNvPr>
            <p:cNvSpPr txBox="1"/>
            <p:nvPr/>
          </p:nvSpPr>
          <p:spPr>
            <a:xfrm>
              <a:off x="1847728" y="1522505"/>
              <a:ext cx="104996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36C7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Sharepoint</a:t>
              </a:r>
              <a:endPara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36C7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36C7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Teams</a:t>
              </a: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36C7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F0E27-F42F-DEE4-0358-BDCD2E420F9F}"/>
              </a:ext>
            </a:extLst>
          </p:cNvPr>
          <p:cNvCxnSpPr>
            <a:cxnSpLocks/>
          </p:cNvCxnSpPr>
          <p:nvPr/>
        </p:nvCxnSpPr>
        <p:spPr>
          <a:xfrm>
            <a:off x="1984107" y="2815834"/>
            <a:ext cx="0" cy="542356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85498C-AC32-0AC0-1124-8965C93E80FF}"/>
              </a:ext>
            </a:extLst>
          </p:cNvPr>
          <p:cNvCxnSpPr>
            <a:cxnSpLocks/>
          </p:cNvCxnSpPr>
          <p:nvPr/>
        </p:nvCxnSpPr>
        <p:spPr>
          <a:xfrm>
            <a:off x="1984107" y="4149020"/>
            <a:ext cx="0" cy="105594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28A29-DB54-E0E0-4A57-B0366238FB92}"/>
              </a:ext>
            </a:extLst>
          </p:cNvPr>
          <p:cNvCxnSpPr>
            <a:cxnSpLocks/>
          </p:cNvCxnSpPr>
          <p:nvPr/>
        </p:nvCxnSpPr>
        <p:spPr>
          <a:xfrm flipV="1">
            <a:off x="3005095" y="5146871"/>
            <a:ext cx="965763" cy="101238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E134EAFC-8889-7042-5EAB-BB9B32499FDB}"/>
              </a:ext>
            </a:extLst>
          </p:cNvPr>
          <p:cNvSpPr/>
          <p:nvPr/>
        </p:nvSpPr>
        <p:spPr>
          <a:xfrm>
            <a:off x="8025904" y="2717201"/>
            <a:ext cx="3979821" cy="38611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DBEFCD2-10F8-0168-AC74-F5CA702033CA}"/>
              </a:ext>
            </a:extLst>
          </p:cNvPr>
          <p:cNvGrpSpPr/>
          <p:nvPr/>
        </p:nvGrpSpPr>
        <p:grpSpPr>
          <a:xfrm>
            <a:off x="10228163" y="5027138"/>
            <a:ext cx="1628358" cy="1426563"/>
            <a:chOff x="9263523" y="3080701"/>
            <a:chExt cx="1628358" cy="1426563"/>
          </a:xfrm>
        </p:grpSpPr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E72F40A4-074C-88E0-EF43-D99567F62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6665" y="3088793"/>
              <a:ext cx="1157397" cy="662031"/>
            </a:xfrm>
            <a:prstGeom prst="rect">
              <a:avLst/>
            </a:prstGeom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83D0C595-E923-8C07-62BE-1A76213F86A2}"/>
                </a:ext>
              </a:extLst>
            </p:cNvPr>
            <p:cNvSpPr txBox="1"/>
            <p:nvPr/>
          </p:nvSpPr>
          <p:spPr>
            <a:xfrm>
              <a:off x="9509900" y="3772227"/>
              <a:ext cx="115416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36C7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Azure</a:t>
              </a: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36C7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 </a:t>
              </a:r>
              <a:r>
                <a:rPr kumimoji="0" lang="da-DK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36C7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OpenAI</a:t>
              </a: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36C7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F73F6C1A-32F7-58C3-0324-85F0B294F652}"/>
                </a:ext>
              </a:extLst>
            </p:cNvPr>
            <p:cNvSpPr/>
            <p:nvPr/>
          </p:nvSpPr>
          <p:spPr>
            <a:xfrm>
              <a:off x="9410312" y="4050043"/>
              <a:ext cx="1350101" cy="3264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GPT3.5 Turbo</a:t>
              </a: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2D9E63DA-D391-D6FB-F381-D3AFF85999E4}"/>
                </a:ext>
              </a:extLst>
            </p:cNvPr>
            <p:cNvSpPr/>
            <p:nvPr/>
          </p:nvSpPr>
          <p:spPr>
            <a:xfrm>
              <a:off x="9263523" y="3080701"/>
              <a:ext cx="1628358" cy="1426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1F70065C-26A5-4A15-FD41-2C381F5631CF}"/>
              </a:ext>
            </a:extLst>
          </p:cNvPr>
          <p:cNvCxnSpPr>
            <a:cxnSpLocks/>
          </p:cNvCxnSpPr>
          <p:nvPr/>
        </p:nvCxnSpPr>
        <p:spPr>
          <a:xfrm>
            <a:off x="7512663" y="2680365"/>
            <a:ext cx="924334" cy="72255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CFAAA295-DCBF-6797-47FC-59ED484343A8}"/>
              </a:ext>
            </a:extLst>
          </p:cNvPr>
          <p:cNvGrpSpPr/>
          <p:nvPr/>
        </p:nvGrpSpPr>
        <p:grpSpPr>
          <a:xfrm>
            <a:off x="8477150" y="2957126"/>
            <a:ext cx="1672033" cy="1426563"/>
            <a:chOff x="5963210" y="5146870"/>
            <a:chExt cx="1672033" cy="1426563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FBCEF23B-90E9-9464-D4C4-50B15C4319F8}"/>
                </a:ext>
              </a:extLst>
            </p:cNvPr>
            <p:cNvGrpSpPr/>
            <p:nvPr/>
          </p:nvGrpSpPr>
          <p:grpSpPr>
            <a:xfrm>
              <a:off x="5963210" y="5413166"/>
              <a:ext cx="1672033" cy="890673"/>
              <a:chOff x="6368432" y="6764187"/>
              <a:chExt cx="2399488" cy="1356510"/>
            </a:xfrm>
          </p:grpSpPr>
          <p:pic>
            <p:nvPicPr>
              <p:cNvPr id="1052" name="Picture 14" descr="Inside LangChain: The Open Source Large Language Model Framework Everyone  is Talking About | by Jesus Rodriguez | Mar, 2023 | Towards AI">
                <a:extLst>
                  <a:ext uri="{FF2B5EF4-FFF2-40B4-BE49-F238E27FC236}">
                    <a16:creationId xmlns:a16="http://schemas.microsoft.com/office/drawing/2014/main" id="{78CFC1D1-568F-2839-E848-2CD9B4678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65" t="34047" r="59709" b="36846"/>
              <a:stretch/>
            </p:blipFill>
            <p:spPr bwMode="auto">
              <a:xfrm>
                <a:off x="6851749" y="6764187"/>
                <a:ext cx="1278491" cy="838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3" name="Picture 14" descr="Inside LangChain: The Open Source Large Language Model Framework Everyone  is Talking About | by Jesus Rodriguez | Mar, 2023 | Towards AI">
                <a:extLst>
                  <a:ext uri="{FF2B5EF4-FFF2-40B4-BE49-F238E27FC236}">
                    <a16:creationId xmlns:a16="http://schemas.microsoft.com/office/drawing/2014/main" id="{B2599788-A8B7-0CC0-A175-952F19104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hq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95" t="34047" r="16514" b="36846"/>
              <a:stretch/>
            </p:blipFill>
            <p:spPr bwMode="auto">
              <a:xfrm>
                <a:off x="6368432" y="7281816"/>
                <a:ext cx="2399488" cy="838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75495C6E-C54D-E203-3AAD-31E11221E27A}"/>
                </a:ext>
              </a:extLst>
            </p:cNvPr>
            <p:cNvSpPr/>
            <p:nvPr/>
          </p:nvSpPr>
          <p:spPr>
            <a:xfrm>
              <a:off x="5964971" y="5146870"/>
              <a:ext cx="1628358" cy="1426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063" name="TextBox 1062">
            <a:extLst>
              <a:ext uri="{FF2B5EF4-FFF2-40B4-BE49-F238E27FC236}">
                <a16:creationId xmlns:a16="http://schemas.microsoft.com/office/drawing/2014/main" id="{300BBE3E-6339-B8C8-1E44-829887CD08C5}"/>
              </a:ext>
            </a:extLst>
          </p:cNvPr>
          <p:cNvSpPr txBox="1"/>
          <p:nvPr/>
        </p:nvSpPr>
        <p:spPr>
          <a:xfrm>
            <a:off x="4081473" y="5081856"/>
            <a:ext cx="11060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ChromaDB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rgbClr val="3465A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Vectorstore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465A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069" name="Picture 16" descr="Backend - Free computer icons">
            <a:extLst>
              <a:ext uri="{FF2B5EF4-FFF2-40B4-BE49-F238E27FC236}">
                <a16:creationId xmlns:a16="http://schemas.microsoft.com/office/drawing/2014/main" id="{DBADC278-15E5-499D-ABDA-9670BE39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4" y="891085"/>
            <a:ext cx="1644392" cy="16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69">
            <a:extLst>
              <a:ext uri="{FF2B5EF4-FFF2-40B4-BE49-F238E27FC236}">
                <a16:creationId xmlns:a16="http://schemas.microsoft.com/office/drawing/2014/main" id="{18ACEFF3-2DA1-9498-944E-98211540A880}"/>
              </a:ext>
            </a:extLst>
          </p:cNvPr>
          <p:cNvSpPr txBox="1"/>
          <p:nvPr/>
        </p:nvSpPr>
        <p:spPr>
          <a:xfrm>
            <a:off x="5725967" y="2310610"/>
            <a:ext cx="17248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Web-</a:t>
            </a:r>
            <a:r>
              <a:rPr kumimoji="0" lang="da-DK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app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65A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backend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465A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8280E20-9C1E-D488-8E10-AB547F91C589}"/>
              </a:ext>
            </a:extLst>
          </p:cNvPr>
          <p:cNvSpPr txBox="1"/>
          <p:nvPr/>
        </p:nvSpPr>
        <p:spPr>
          <a:xfrm>
            <a:off x="3496155" y="5862035"/>
            <a:ext cx="189266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New or Removed files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added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/ removed from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index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6DD159E6-0285-6F96-4BCE-72B4B9D25B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5260" y="4370801"/>
            <a:ext cx="933580" cy="676369"/>
          </a:xfrm>
          <a:prstGeom prst="rect">
            <a:avLst/>
          </a:prstGeom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1266F2EE-2D1A-4ACA-7C67-8E3B0EEA69A4}"/>
              </a:ext>
            </a:extLst>
          </p:cNvPr>
          <p:cNvSpPr txBox="1"/>
          <p:nvPr/>
        </p:nvSpPr>
        <p:spPr>
          <a:xfrm>
            <a:off x="5825541" y="2866550"/>
            <a:ext cx="189266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Question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handed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over for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processing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along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with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collection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restriction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63D405-C911-13FB-EF4E-A0A00BDCF7A4}"/>
              </a:ext>
            </a:extLst>
          </p:cNvPr>
          <p:cNvSpPr txBox="1"/>
          <p:nvPr/>
        </p:nvSpPr>
        <p:spPr>
          <a:xfrm>
            <a:off x="5825541" y="4628834"/>
            <a:ext cx="189266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3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transformed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question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handed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vectorstore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which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identies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relevant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documents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sources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than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sent back to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LangChain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225DA4E-B94D-3D76-D937-4E7A18D4599C}"/>
              </a:ext>
            </a:extLst>
          </p:cNvPr>
          <p:cNvSpPr txBox="1"/>
          <p:nvPr/>
        </p:nvSpPr>
        <p:spPr>
          <a:xfrm>
            <a:off x="10471305" y="2824247"/>
            <a:ext cx="149131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4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sources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question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provided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the AI model for summarising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D9D4025-BDD5-D383-DE02-461BF9F66F82}"/>
              </a:ext>
            </a:extLst>
          </p:cNvPr>
          <p:cNvSpPr txBox="1"/>
          <p:nvPr/>
        </p:nvSpPr>
        <p:spPr>
          <a:xfrm>
            <a:off x="8616083" y="2065660"/>
            <a:ext cx="18926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5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Response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is given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F599FBB-BC56-9AC8-3205-DEE0A973E266}"/>
              </a:ext>
            </a:extLst>
          </p:cNvPr>
          <p:cNvSpPr txBox="1"/>
          <p:nvPr/>
        </p:nvSpPr>
        <p:spPr>
          <a:xfrm>
            <a:off x="2064121" y="2990393"/>
            <a:ext cx="1892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New or removed PDF files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trigger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function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FF79141-4243-636F-C355-807F606A5D48}"/>
              </a:ext>
            </a:extLst>
          </p:cNvPr>
          <p:cNvSpPr txBox="1"/>
          <p:nvPr/>
        </p:nvSpPr>
        <p:spPr>
          <a:xfrm>
            <a:off x="2064121" y="4242018"/>
            <a:ext cx="155365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Removed/New files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removed or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added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Blob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Storage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B5F8ED74-B56F-D70B-1F17-813809400F49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V="1">
            <a:off x="954098" y="2572095"/>
            <a:ext cx="67885" cy="3587160"/>
          </a:xfrm>
          <a:prstGeom prst="bentConnector3">
            <a:avLst>
              <a:gd name="adj1" fmla="val 1222487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TextBox 1089">
            <a:extLst>
              <a:ext uri="{FF2B5EF4-FFF2-40B4-BE49-F238E27FC236}">
                <a16:creationId xmlns:a16="http://schemas.microsoft.com/office/drawing/2014/main" id="{A467DF10-E401-49B3-3711-6186F2430B26}"/>
              </a:ext>
            </a:extLst>
          </p:cNvPr>
          <p:cNvSpPr txBox="1"/>
          <p:nvPr/>
        </p:nvSpPr>
        <p:spPr>
          <a:xfrm>
            <a:off x="225613" y="4235159"/>
            <a:ext cx="101395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Every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Sharepoint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folder is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linked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1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Blob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container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73275377-B2BB-FE02-84F8-06EFAA64F724}"/>
              </a:ext>
            </a:extLst>
          </p:cNvPr>
          <p:cNvGrpSpPr/>
          <p:nvPr/>
        </p:nvGrpSpPr>
        <p:grpSpPr>
          <a:xfrm>
            <a:off x="3991826" y="2116300"/>
            <a:ext cx="904365" cy="630042"/>
            <a:chOff x="4513863" y="236767"/>
            <a:chExt cx="904365" cy="630042"/>
          </a:xfrm>
        </p:grpSpPr>
        <p:pic>
          <p:nvPicPr>
            <p:cNvPr id="1097" name="Picture 2" descr="SharePoint - Wikipedia">
              <a:extLst>
                <a:ext uri="{FF2B5EF4-FFF2-40B4-BE49-F238E27FC236}">
                  <a16:creationId xmlns:a16="http://schemas.microsoft.com/office/drawing/2014/main" id="{9A72AD52-BB23-3D76-AF4D-747DF98D3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048" y="313646"/>
              <a:ext cx="367786" cy="35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8" name="Picture 4" descr="Introducing Blob Storage In Azure">
              <a:extLst>
                <a:ext uri="{FF2B5EF4-FFF2-40B4-BE49-F238E27FC236}">
                  <a16:creationId xmlns:a16="http://schemas.microsoft.com/office/drawing/2014/main" id="{8210FA43-9477-AEB3-9A2D-65DD1B66E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061"/>
            <a:stretch/>
          </p:blipFill>
          <p:spPr bwMode="auto">
            <a:xfrm>
              <a:off x="4905351" y="236767"/>
              <a:ext cx="455842" cy="44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00D70A70-ECAE-B102-088B-801D7169EA91}"/>
                </a:ext>
              </a:extLst>
            </p:cNvPr>
            <p:cNvSpPr/>
            <p:nvPr/>
          </p:nvSpPr>
          <p:spPr>
            <a:xfrm>
              <a:off x="4513863" y="236767"/>
              <a:ext cx="889413" cy="630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3F7F2AC6-2CB9-F85D-B0A2-7BCBB7B3078F}"/>
                </a:ext>
              </a:extLst>
            </p:cNvPr>
            <p:cNvSpPr txBox="1"/>
            <p:nvPr/>
          </p:nvSpPr>
          <p:spPr>
            <a:xfrm>
              <a:off x="4528815" y="691094"/>
              <a:ext cx="88941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Collection </a:t>
              </a:r>
              <a:r>
                <a:rPr kumimoji="0" lang="da-DK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Name</a:t>
              </a:r>
              <a:endPara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A87F8B70-6CC8-6A1A-61D2-AA42BDA32B2E}"/>
              </a:ext>
            </a:extLst>
          </p:cNvPr>
          <p:cNvCxnSpPr>
            <a:cxnSpLocks/>
            <a:stCxn id="1098" idx="0"/>
            <a:endCxn id="1069" idx="1"/>
          </p:cNvCxnSpPr>
          <p:nvPr/>
        </p:nvCxnSpPr>
        <p:spPr>
          <a:xfrm rot="5400000" flipH="1" flipV="1">
            <a:off x="4897185" y="1427332"/>
            <a:ext cx="403019" cy="974919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04E7FE22-4700-1672-8EAA-B16B2D95B372}"/>
              </a:ext>
            </a:extLst>
          </p:cNvPr>
          <p:cNvSpPr txBox="1"/>
          <p:nvPr/>
        </p:nvSpPr>
        <p:spPr>
          <a:xfrm>
            <a:off x="3496155" y="1417440"/>
            <a:ext cx="101575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Every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webapp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configured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collection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to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restrict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access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CB8297E6-DB98-A5AA-CD87-8BD3414CDCAD}"/>
              </a:ext>
            </a:extLst>
          </p:cNvPr>
          <p:cNvSpPr/>
          <p:nvPr/>
        </p:nvSpPr>
        <p:spPr>
          <a:xfrm>
            <a:off x="5460197" y="16184"/>
            <a:ext cx="2644727" cy="2601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2C9F4A4A-AF5D-1499-7D5F-FD341263CA43}"/>
              </a:ext>
            </a:extLst>
          </p:cNvPr>
          <p:cNvGrpSpPr/>
          <p:nvPr/>
        </p:nvGrpSpPr>
        <p:grpSpPr>
          <a:xfrm>
            <a:off x="8130240" y="94593"/>
            <a:ext cx="1074782" cy="733286"/>
            <a:chOff x="8130240" y="204686"/>
            <a:chExt cx="1074782" cy="733286"/>
          </a:xfrm>
        </p:grpSpPr>
        <p:pic>
          <p:nvPicPr>
            <p:cNvPr id="1116" name="Picture 1115">
              <a:extLst>
                <a:ext uri="{FF2B5EF4-FFF2-40B4-BE49-F238E27FC236}">
                  <a16:creationId xmlns:a16="http://schemas.microsoft.com/office/drawing/2014/main" id="{DADC8402-A5CD-083F-C3D9-630BA230C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30240" y="204686"/>
              <a:ext cx="971686" cy="342948"/>
            </a:xfrm>
            <a:prstGeom prst="rect">
              <a:avLst/>
            </a:prstGeom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94833583-2090-E455-62AC-B048962E6658}"/>
                </a:ext>
              </a:extLst>
            </p:cNvPr>
            <p:cNvSpPr txBox="1"/>
            <p:nvPr/>
          </p:nvSpPr>
          <p:spPr>
            <a:xfrm>
              <a:off x="8188999" y="507085"/>
              <a:ext cx="101602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C4545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VPN Restricted</a:t>
              </a:r>
              <a:endPara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4545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141" name="TextBox 1140">
            <a:extLst>
              <a:ext uri="{FF2B5EF4-FFF2-40B4-BE49-F238E27FC236}">
                <a16:creationId xmlns:a16="http://schemas.microsoft.com/office/drawing/2014/main" id="{5F236C2B-7C58-F6B8-742E-3E780634D432}"/>
              </a:ext>
            </a:extLst>
          </p:cNvPr>
          <p:cNvSpPr txBox="1"/>
          <p:nvPr/>
        </p:nvSpPr>
        <p:spPr>
          <a:xfrm>
            <a:off x="8163515" y="5809991"/>
            <a:ext cx="18232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Question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is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transformed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by the model to look for relevant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documents</a:t>
            </a:r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in the </a:t>
            </a:r>
            <a:r>
              <a:rPr kumimoji="0" lang="da-DK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vectorstore</a:t>
            </a:r>
            <a:endParaRPr kumimoji="0" lang="en-US" sz="11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8D724CDE-9453-0BD9-0F64-0DFF7C5C177B}"/>
              </a:ext>
            </a:extLst>
          </p:cNvPr>
          <p:cNvCxnSpPr>
            <a:cxnSpLocks/>
            <a:stCxn id="1073" idx="3"/>
          </p:cNvCxnSpPr>
          <p:nvPr/>
        </p:nvCxnSpPr>
        <p:spPr>
          <a:xfrm flipV="1">
            <a:off x="5038840" y="3768871"/>
            <a:ext cx="3400310" cy="940115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2DC7BC0B-1DBB-1EB3-769E-26EF6E29EED6}"/>
              </a:ext>
            </a:extLst>
          </p:cNvPr>
          <p:cNvSpPr/>
          <p:nvPr/>
        </p:nvSpPr>
        <p:spPr>
          <a:xfrm>
            <a:off x="-9525" y="-12771"/>
            <a:ext cx="3200400" cy="7072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KITN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Know It Now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GPT Assisted Data </a:t>
            </a:r>
            <a:r>
              <a:rPr kumimoji="0" lang="da-DK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Sourcing</a:t>
            </a: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153" name="Picture 1152">
            <a:extLst>
              <a:ext uri="{FF2B5EF4-FFF2-40B4-BE49-F238E27FC236}">
                <a16:creationId xmlns:a16="http://schemas.microsoft.com/office/drawing/2014/main" id="{B04FB3E1-861A-27F8-5D56-292DADB07BD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D7CBC5"/>
              </a:clrFrom>
              <a:clrTo>
                <a:srgbClr val="D7CBC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6" y="7240"/>
            <a:ext cx="856787" cy="668083"/>
          </a:xfrm>
          <a:prstGeom prst="rect">
            <a:avLst/>
          </a:prstGeom>
        </p:spPr>
      </p:pic>
      <p:cxnSp>
        <p:nvCxnSpPr>
          <p:cNvPr id="1160" name="Connector: Elbow 1159">
            <a:extLst>
              <a:ext uri="{FF2B5EF4-FFF2-40B4-BE49-F238E27FC236}">
                <a16:creationId xmlns:a16="http://schemas.microsoft.com/office/drawing/2014/main" id="{53B38447-E645-E01C-3BF1-F36B8C5D6220}"/>
              </a:ext>
            </a:extLst>
          </p:cNvPr>
          <p:cNvCxnSpPr>
            <a:cxnSpLocks/>
            <a:stCxn id="1055" idx="2"/>
            <a:endCxn id="1035" idx="1"/>
          </p:cNvCxnSpPr>
          <p:nvPr/>
        </p:nvCxnSpPr>
        <p:spPr>
          <a:xfrm rot="16200000" flipH="1">
            <a:off x="9082261" y="4594517"/>
            <a:ext cx="1356731" cy="935073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or: Elbow 1167">
            <a:extLst>
              <a:ext uri="{FF2B5EF4-FFF2-40B4-BE49-F238E27FC236}">
                <a16:creationId xmlns:a16="http://schemas.microsoft.com/office/drawing/2014/main" id="{24DC6DCE-911F-9007-5D3C-013D69545EEF}"/>
              </a:ext>
            </a:extLst>
          </p:cNvPr>
          <p:cNvCxnSpPr>
            <a:cxnSpLocks/>
            <a:stCxn id="1031" idx="0"/>
            <a:endCxn id="1055" idx="3"/>
          </p:cNvCxnSpPr>
          <p:nvPr/>
        </p:nvCxnSpPr>
        <p:spPr>
          <a:xfrm rot="16200000" flipV="1">
            <a:off x="9896226" y="3881451"/>
            <a:ext cx="1364822" cy="942735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Arrow Connector 1173">
            <a:extLst>
              <a:ext uri="{FF2B5EF4-FFF2-40B4-BE49-F238E27FC236}">
                <a16:creationId xmlns:a16="http://schemas.microsoft.com/office/drawing/2014/main" id="{20FA07DF-26BB-DCAB-A086-299C301447BC}"/>
              </a:ext>
            </a:extLst>
          </p:cNvPr>
          <p:cNvCxnSpPr>
            <a:cxnSpLocks/>
          </p:cNvCxnSpPr>
          <p:nvPr/>
        </p:nvCxnSpPr>
        <p:spPr>
          <a:xfrm flipH="1" flipV="1">
            <a:off x="8181207" y="1744854"/>
            <a:ext cx="1086616" cy="118604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BA9CF272-9604-21E6-FD90-AFA0CA65835F}"/>
              </a:ext>
            </a:extLst>
          </p:cNvPr>
          <p:cNvGrpSpPr/>
          <p:nvPr/>
        </p:nvGrpSpPr>
        <p:grpSpPr>
          <a:xfrm>
            <a:off x="1521715" y="3429504"/>
            <a:ext cx="2345339" cy="618536"/>
            <a:chOff x="1521715" y="3429504"/>
            <a:chExt cx="2345339" cy="618536"/>
          </a:xfrm>
        </p:grpSpPr>
        <p:pic>
          <p:nvPicPr>
            <p:cNvPr id="1179" name="Picture 18" descr="What Is Azure Logic Apps">
              <a:extLst>
                <a:ext uri="{FF2B5EF4-FFF2-40B4-BE49-F238E27FC236}">
                  <a16:creationId xmlns:a16="http://schemas.microsoft.com/office/drawing/2014/main" id="{9EE10CA6-2AFB-01AD-C1FD-95A650B8E0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8" t="37825" r="28887" b="-1"/>
            <a:stretch/>
          </p:blipFill>
          <p:spPr bwMode="auto">
            <a:xfrm>
              <a:off x="1521715" y="3429504"/>
              <a:ext cx="732906" cy="618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D72257EF-1293-357D-8494-777C6D89A852}"/>
                </a:ext>
              </a:extLst>
            </p:cNvPr>
            <p:cNvSpPr txBox="1"/>
            <p:nvPr/>
          </p:nvSpPr>
          <p:spPr>
            <a:xfrm>
              <a:off x="2241609" y="3568290"/>
              <a:ext cx="16254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4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Azure</a:t>
              </a: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4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 </a:t>
              </a:r>
              <a:r>
                <a:rPr kumimoji="0" lang="da-DK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4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Logic</a:t>
              </a: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4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 </a:t>
              </a:r>
              <a:r>
                <a:rPr kumimoji="0" lang="da-DK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4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Apps</a:t>
              </a:r>
              <a:endPara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4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3" name="Graphic 2" descr="Cloud with solid fill">
            <a:extLst>
              <a:ext uri="{FF2B5EF4-FFF2-40B4-BE49-F238E27FC236}">
                <a16:creationId xmlns:a16="http://schemas.microsoft.com/office/drawing/2014/main" id="{0FF8DF31-BA0A-02C4-AAB8-93703964994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441799" y="4637667"/>
            <a:ext cx="563926" cy="563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DE2E9E-86E6-4372-9131-ED6543673528}"/>
              </a:ext>
            </a:extLst>
          </p:cNvPr>
          <p:cNvGrpSpPr/>
          <p:nvPr/>
        </p:nvGrpSpPr>
        <p:grpSpPr>
          <a:xfrm>
            <a:off x="-13955" y="814344"/>
            <a:ext cx="750594" cy="800080"/>
            <a:chOff x="4299768" y="6170564"/>
            <a:chExt cx="750594" cy="800080"/>
          </a:xfrm>
        </p:grpSpPr>
        <p:pic>
          <p:nvPicPr>
            <p:cNvPr id="4" name="Graphic 3" descr="Cloud with solid fill">
              <a:extLst>
                <a:ext uri="{FF2B5EF4-FFF2-40B4-BE49-F238E27FC236}">
                  <a16:creationId xmlns:a16="http://schemas.microsoft.com/office/drawing/2014/main" id="{8F5B6497-86FD-8819-74F8-FA29EB8A4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299768" y="6170564"/>
              <a:ext cx="750594" cy="800080"/>
            </a:xfrm>
            <a:prstGeom prst="rect">
              <a:avLst/>
            </a:prstGeom>
          </p:spPr>
        </p:pic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2D00B08E-18AB-0CE0-D53A-468C6A725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454721" y="6412110"/>
              <a:ext cx="381367" cy="381367"/>
            </a:xfrm>
            <a:prstGeom prst="rect">
              <a:avLst/>
            </a:prstGeom>
          </p:spPr>
        </p:pic>
      </p:grp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4E55FA4-F06A-3A07-3B3C-96CF1CEA890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911430" y="1045620"/>
            <a:ext cx="381367" cy="3813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5465C1-9270-D0A6-58F5-28E52922C64F}"/>
              </a:ext>
            </a:extLst>
          </p:cNvPr>
          <p:cNvSpPr txBox="1"/>
          <p:nvPr/>
        </p:nvSpPr>
        <p:spPr>
          <a:xfrm>
            <a:off x="671957" y="1090466"/>
            <a:ext cx="2869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70C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70C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1AC53-C22A-77DE-FDA2-853D288E2FFD}"/>
              </a:ext>
            </a:extLst>
          </p:cNvPr>
          <p:cNvSpPr txBox="1"/>
          <p:nvPr/>
        </p:nvSpPr>
        <p:spPr>
          <a:xfrm>
            <a:off x="4257648" y="1079714"/>
            <a:ext cx="905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70C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STORAGE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70C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A3006-BFFB-0D01-9554-8127D0E85A2C}"/>
              </a:ext>
            </a:extLst>
          </p:cNvPr>
          <p:cNvSpPr txBox="1"/>
          <p:nvPr/>
        </p:nvSpPr>
        <p:spPr>
          <a:xfrm>
            <a:off x="11360890" y="2438729"/>
            <a:ext cx="6027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70C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LOGIC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70C4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51BFC82A-33A5-382E-2F07-000FFB018F9F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700949" y="2935310"/>
            <a:ext cx="446081" cy="4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30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Blank">
  <a:themeElements>
    <a:clrScheme name="NNI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0000"/>
      </a:accent1>
      <a:accent2>
        <a:srgbClr val="FE5000"/>
      </a:accent2>
      <a:accent3>
        <a:srgbClr val="697887"/>
      </a:accent3>
      <a:accent4>
        <a:srgbClr val="8AC6C6"/>
      </a:accent4>
      <a:accent5>
        <a:srgbClr val="004B6E"/>
      </a:accent5>
      <a:accent6>
        <a:srgbClr val="000000"/>
      </a:accent6>
      <a:hlink>
        <a:srgbClr val="0563C1"/>
      </a:hlink>
      <a:folHlink>
        <a:srgbClr val="954F72"/>
      </a:folHlink>
    </a:clrScheme>
    <a:fontScheme name="NNI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NIT-template.potx" id="{3B1C177F-A0A2-40B6-B9EC-08090FFB329E}" vid="{602BDE5D-EE05-4B10-82A9-579E8B1D5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Open Sans</vt:lpstr>
      <vt:lpstr>Open Sans SemiBold</vt:lpstr>
      <vt:lpstr>等线</vt:lpstr>
      <vt:lpstr>Arial</vt:lpstr>
      <vt:lpstr>Wingdings</vt:lpstr>
      <vt:lpstr>Blank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YZA (John Yin Zhao)</dc:creator>
  <cp:lastModifiedBy>KevinLiu</cp:lastModifiedBy>
  <cp:revision>1</cp:revision>
  <dcterms:created xsi:type="dcterms:W3CDTF">2023-10-19T07:54:32Z</dcterms:created>
  <dcterms:modified xsi:type="dcterms:W3CDTF">2024-05-19T00:43:44Z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f367b5-aa87-493c-b598-c26cddaeb391_Enabled">
    <vt:lpwstr>true</vt:lpwstr>
  </property>
  <property fmtid="{D5CDD505-2E9C-101B-9397-08002B2CF9AE}" pid="3" name="MSIP_Label_72f367b5-aa87-493c-b598-c26cddaeb391_SetDate">
    <vt:lpwstr>2023-10-19T07:55:14Z</vt:lpwstr>
  </property>
  <property fmtid="{D5CDD505-2E9C-101B-9397-08002B2CF9AE}" pid="4" name="MSIP_Label_72f367b5-aa87-493c-b598-c26cddaeb391_Method">
    <vt:lpwstr>Privileged</vt:lpwstr>
  </property>
  <property fmtid="{D5CDD505-2E9C-101B-9397-08002B2CF9AE}" pid="5" name="MSIP_Label_72f367b5-aa87-493c-b598-c26cddaeb391_Name">
    <vt:lpwstr>NNIT Internal</vt:lpwstr>
  </property>
  <property fmtid="{D5CDD505-2E9C-101B-9397-08002B2CF9AE}" pid="6" name="MSIP_Label_72f367b5-aa87-493c-b598-c26cddaeb391_SiteId">
    <vt:lpwstr>eae82d0e-137d-4df8-ab74-34f582042d39</vt:lpwstr>
  </property>
  <property fmtid="{D5CDD505-2E9C-101B-9397-08002B2CF9AE}" pid="7" name="MSIP_Label_72f367b5-aa87-493c-b598-c26cddaeb391_ActionId">
    <vt:lpwstr>20b4c97f-481d-491b-9add-f9aafbd0760c</vt:lpwstr>
  </property>
  <property fmtid="{D5CDD505-2E9C-101B-9397-08002B2CF9AE}" pid="8" name="MSIP_Label_72f367b5-aa87-493c-b598-c26cddaeb391_ContentBits">
    <vt:lpwstr>0</vt:lpwstr>
  </property>
</Properties>
</file>