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29BD8AC-F2A2-4642-B694-83C29D3EC94C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32E1648-8A9A-4998-981C-F72B96056E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D8AC-F2A2-4642-B694-83C29D3EC94C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648-8A9A-4998-981C-F72B96056E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D8AC-F2A2-4642-B694-83C29D3EC94C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648-8A9A-4998-981C-F72B96056E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29BD8AC-F2A2-4642-B694-83C29D3EC94C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32E1648-8A9A-4998-981C-F72B96056E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29BD8AC-F2A2-4642-B694-83C29D3EC94C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32E1648-8A9A-4998-981C-F72B96056E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D8AC-F2A2-4642-B694-83C29D3EC94C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648-8A9A-4998-981C-F72B96056E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D8AC-F2A2-4642-B694-83C29D3EC94C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648-8A9A-4998-981C-F72B96056E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9BD8AC-F2A2-4642-B694-83C29D3EC94C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32E1648-8A9A-4998-981C-F72B96056E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BD8AC-F2A2-4642-B694-83C29D3EC94C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E1648-8A9A-4998-981C-F72B96056E3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Содержимое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29BD8AC-F2A2-4642-B694-83C29D3EC94C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32E1648-8A9A-4998-981C-F72B96056E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9BD8AC-F2A2-4642-B694-83C29D3EC94C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32E1648-8A9A-4998-981C-F72B96056E3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29BD8AC-F2A2-4642-B694-83C29D3EC94C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32E1648-8A9A-4998-981C-F72B96056E3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0"/>
            <a:ext cx="7772400" cy="1556791"/>
          </a:xfrm>
        </p:spPr>
        <p:txBody>
          <a:bodyPr>
            <a:noAutofit/>
          </a:bodyPr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МИНИСТЕРСТВО ОБРАЗОВАНИЯ И НАУКИ РОССИЙСКОЙ ФЕДЕРАЦИИ</a:t>
            </a:r>
            <a:b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«НИЖЕГОРОДСКИЙ ГОСУДАРСТВЕННЫЙ ТЕХНИЧЕСКИЙ           УНИВЕРСИТЕТ ИМ. Р.Е. АЛЕКСЕЕВА»</a:t>
            </a:r>
            <a:br>
              <a:rPr lang="ru-RU" sz="1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7772400" cy="1224136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Институт радиоэлектроники и информационных технологий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Кафедра «Прикладная математика»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Лабораторная работа №2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7009248" y="2636912"/>
            <a:ext cx="2134752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Выполнил:</a:t>
            </a: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Студент группы 24-ПМ-2</a:t>
            </a: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Казённый Павел</a:t>
            </a: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Пушков Михаил</a:t>
            </a:r>
          </a:p>
          <a:p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Попельницкий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Егор</a:t>
            </a: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Курицын Никита</a:t>
            </a: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Проверила:</a:t>
            </a: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Преподаватель </a:t>
            </a: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ЯиМП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Горенкова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А. В.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635896" y="580526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Нижний Новгород</a:t>
            </a:r>
          </a:p>
          <a:p>
            <a:pPr algn="ctr"/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2025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Поставленные задачи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Реализовать программное обеспечение по автоматизации отделений почтовой организации «Почта Росси». Приложение должно выполнять рад функций:</a:t>
            </a:r>
          </a:p>
          <a:p>
            <a:pPr lvl="0"/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Добавлять\удалять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отделения почты.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Просматривать информацию о конкретном отделении: какие в нём посылки есть, какие в него едут, его координату 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Выполнять поиск посылки по трек номеру.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"Выдавать" посылку.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Идентифицировать личность при выдаче посылки.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приложения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1.Начальное меню</a:t>
            </a:r>
            <a:r>
              <a:rPr lang="en-US" dirty="0" smtClean="0"/>
              <a:t>:</a:t>
            </a:r>
            <a:endParaRPr lang="ru-RU" dirty="0"/>
          </a:p>
        </p:txBody>
      </p:sp>
      <p:pic>
        <p:nvPicPr>
          <p:cNvPr id="2050" name="Picture 2" descr="C:\Users\Dungeon MAster\Downloads\Telegram Desktop\photo_2025-05-16_11-59-2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060848"/>
            <a:ext cx="5976664" cy="45940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Пункт 1. Отправление посылки(сначала нужно создать почтовые отделения)</a:t>
            </a:r>
            <a:endParaRPr lang="ru-RU" dirty="0"/>
          </a:p>
        </p:txBody>
      </p:sp>
      <p:pic>
        <p:nvPicPr>
          <p:cNvPr id="3074" name="Picture 2" descr="C:\Users\Dungeon MAster\Downloads\2025-05-16_12-19-0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564904"/>
            <a:ext cx="5546221" cy="36837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Пункт 2,3,4 – работа с отделениями </a:t>
            </a:r>
            <a:endParaRPr lang="ru-RU" dirty="0"/>
          </a:p>
        </p:txBody>
      </p:sp>
      <p:pic>
        <p:nvPicPr>
          <p:cNvPr id="4098" name="Picture 2" descr="C:\Users\Dungeon MAster\Downloads\2025-05-16_12-23-4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04864"/>
            <a:ext cx="6084676" cy="42950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Пункт 5,6 – работа с посылкой </a:t>
            </a:r>
            <a:endParaRPr lang="ru-RU" dirty="0"/>
          </a:p>
        </p:txBody>
      </p:sp>
      <p:pic>
        <p:nvPicPr>
          <p:cNvPr id="5122" name="Picture 2" descr="C:\Users\Dungeon MAster\Downloads\2025-05-16_12-25-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636912"/>
            <a:ext cx="4234071" cy="3024336"/>
          </a:xfrm>
          <a:prstGeom prst="rect">
            <a:avLst/>
          </a:prstGeom>
          <a:noFill/>
        </p:spPr>
      </p:pic>
      <p:pic>
        <p:nvPicPr>
          <p:cNvPr id="5124" name="Picture 4" descr="C:\Users\Dungeon MAster\Downloads\2025-05-16_12-27-3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2636912"/>
            <a:ext cx="4213235" cy="2997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Пункт 7 – скип 1 дня доставки посылки</a:t>
            </a:r>
            <a:endParaRPr lang="ru-RU" dirty="0"/>
          </a:p>
        </p:txBody>
      </p:sp>
      <p:pic>
        <p:nvPicPr>
          <p:cNvPr id="6147" name="Picture 3" descr="C:\Users\Dungeon MAster\Downloads\2025-05-16_12-27-1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92896"/>
            <a:ext cx="5102053" cy="36407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439</TotalTime>
  <Words>120</Words>
  <Application>Microsoft Office PowerPoint</Application>
  <PresentationFormat>Экран 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Эркер</vt:lpstr>
      <vt:lpstr>МИНИСТЕРСТВО ОБРАЗОВАНИЯ И НАУКИ РОССИЙСКОЙ ФЕДЕРАЦИИ ФЕДЕРАЛЬНОЕ ГОСУДАРСТВЕННОЕ БЮДЖЕТНОЕ ОБРАЗОВАТЕЛЬНОЕ УЧРЕЖДЕНИЕ ВЫСШЕГО ОБРАЗОВАНИЯ «НИЖЕГОРОДСКИЙ ГОСУДАРСТВЕННЫЙ ТЕХНИЧЕСКИЙ           УНИВЕРСИТЕТ ИМ. Р.Е. АЛЕКСЕЕВА» </vt:lpstr>
      <vt:lpstr>Поставленные задачи:</vt:lpstr>
      <vt:lpstr>Работа приложения: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Dungeon MAster</dc:creator>
  <cp:lastModifiedBy>Dungeon MAster</cp:lastModifiedBy>
  <cp:revision>4</cp:revision>
  <dcterms:created xsi:type="dcterms:W3CDTF">2025-05-14T14:32:35Z</dcterms:created>
  <dcterms:modified xsi:type="dcterms:W3CDTF">2025-05-16T09:28:18Z</dcterms:modified>
</cp:coreProperties>
</file>