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57"/>
  </p:normalViewPr>
  <p:slideViewPr>
    <p:cSldViewPr snapToGrid="0" snapToObjects="1">
      <p:cViewPr varScale="1">
        <p:scale>
          <a:sx n="113" d="100"/>
          <a:sy n="113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F7AC9-C448-B847-BD49-6CAFD0AB4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5EF41-2E80-DC41-9D40-F915CA3F6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008FC-8156-E74B-B57E-CA522F98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6ACFA-3B97-A741-8A19-D963356A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18E60-7FFA-614B-AED4-69E8E557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2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F63E-431E-E546-A2B8-7B535A53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2727C2-2FAC-3340-93FB-C94B51FA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64419-B8A7-0D4C-A177-E41E1BDB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102CA-D707-7447-9E00-BC778FB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5BF7A-D6E0-964A-9ECA-DF3B8AB8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92CD37-A1CF-1A47-96F1-FD10A018C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452A90-7128-2844-86BB-FBDC86AE3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097ED9-D002-0043-9CFC-C5CFB8D5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DF6B8-2A2D-674B-9361-CC4E386B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E957E-90DD-4E42-8497-3940441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4CA7B-3962-994A-8072-9DBE467A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8ACA7-CEE3-6241-8CB8-9219DD09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75A01-367D-A54A-ACBA-E5E4AD5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1F2C3-0024-F344-BC81-9992EB86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F91FA-BD02-B147-9E11-2AF3C9D6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11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B777D-FBE1-9A4B-BF12-BBC63BD7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D94C2D-44BA-ED44-9364-7D9E5256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51D43-243D-E145-88F9-9EED61B2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B0A5D-7597-804A-8FBF-F5CFDD74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A8626-AAF3-9541-A8D3-1389C16B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63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752A-D6B2-AD47-8575-586F3378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341CB-4184-3A41-AA53-E72EECF4C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2BDD2-A16C-7844-9AED-7129804ED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1E2A1F-A45C-CE42-AA10-5812B468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E36A2-A0C6-5B47-8A33-520A8AEA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E1C35-2326-5044-ACAD-46926E16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22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E0034-04A4-5B45-8796-40BD6BDE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652518-C580-DB43-90A6-4DF41AB5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2114F-0ED4-6D4B-9246-A6343A9F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941470-4A28-B448-9AED-F1D81C258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D9313B-8EA0-2144-869E-9E0A5D131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CC3D19-3995-664A-877C-2F588527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3DDB03-54FD-404D-AFE1-A88680AA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FE595-02D8-BD48-A94C-334BA34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D2B73-188E-644B-9247-C3B1662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D1CB6-9451-A841-8DCC-2FDBDC4D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E33524-3C0E-004F-811E-3079CF96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ED4407-F208-9741-B867-6965FFCE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6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739DFB-7F19-8D49-A908-E7FC0B8D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946746-DC80-0846-B57F-CBE4E57B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4BBA59-AF68-C946-A60E-3DBA0BE5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78C5-813E-4140-8B70-B22DA32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93830-368A-934F-B60E-526437F1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54A6FD-E271-014F-835F-4081E37A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A05C5-0A5A-644A-B72F-7768D29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8F650E-B73F-DE46-B105-6C94753F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1A1E38-AC41-F843-94FA-B7474720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1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F4DA4-F47D-A446-A89B-DF896DEE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159B17-4D74-E545-BEF4-79B763D00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8974F9-1C8B-8D41-B54A-BD368BBC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70888D-B942-AF41-8469-E2C80B60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F61FA4-7B81-1445-8583-28863A2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D3E5DC-C79B-544C-87EF-640D3289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F34BAF-98F6-474D-93A8-6C9626AA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85056-2404-EA4D-ABBC-AA011DF7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5D4B59-E9F1-0144-BC2A-1570AFA9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0AAC-6DA7-1845-ADE2-C52F9750EB92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9AC46-B927-164F-B4B5-1376B19B0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00B39-9D14-3D4A-A6C0-6CC2A951D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1B83-79FC-AF48-BD88-293AABD6F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5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?userId=%7bid" TargetMode="External"/><Relationship Id="rId2" Type="http://schemas.openxmlformats.org/officeDocument/2006/relationships/hyperlink" Target="https://jsonplaceholder.typicode.com/us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us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?userId=%7b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C59EA-61CA-3E47-B0B0-3F32533EE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App</a:t>
            </a:r>
            <a:r>
              <a:rPr lang="pt-BR" dirty="0"/>
              <a:t> The </a:t>
            </a:r>
            <a:r>
              <a:rPr lang="pt-BR" dirty="0" err="1"/>
              <a:t>Fem</a:t>
            </a:r>
            <a:r>
              <a:rPr lang="pt-BR" dirty="0"/>
              <a:t> 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15098-82CF-7F41-9783-E662424F7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Desafio passo a passo para criar uma aplicação de exemplo</a:t>
            </a:r>
          </a:p>
        </p:txBody>
      </p:sp>
    </p:spTree>
    <p:extLst>
      <p:ext uri="{BB962C8B-B14F-4D97-AF65-F5344CB8AC3E}">
        <p14:creationId xmlns:p14="http://schemas.microsoft.com/office/powerpoint/2010/main" val="85159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CDF9A-40E9-D441-BE01-ABBC78F0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 do </a:t>
            </a:r>
            <a:r>
              <a:rPr lang="pt-BR" dirty="0" err="1"/>
              <a:t>app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6C5D57-ABDC-4947-8A07-229611C8F339}"/>
              </a:ext>
            </a:extLst>
          </p:cNvPr>
          <p:cNvSpPr/>
          <p:nvPr/>
        </p:nvSpPr>
        <p:spPr>
          <a:xfrm>
            <a:off x="496711" y="1591731"/>
            <a:ext cx="1998133" cy="346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B00ABB2-9BD3-464A-9277-A72D962A9D3F}"/>
              </a:ext>
            </a:extLst>
          </p:cNvPr>
          <p:cNvSpPr/>
          <p:nvPr/>
        </p:nvSpPr>
        <p:spPr>
          <a:xfrm>
            <a:off x="1004711" y="3207543"/>
            <a:ext cx="1216255" cy="5532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Listar usuários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F1FC269-C98A-9346-BB30-6AF1A056A5CB}"/>
              </a:ext>
            </a:extLst>
          </p:cNvPr>
          <p:cNvCxnSpPr>
            <a:cxnSpLocks/>
          </p:cNvCxnSpPr>
          <p:nvPr/>
        </p:nvCxnSpPr>
        <p:spPr>
          <a:xfrm>
            <a:off x="2144889" y="3476975"/>
            <a:ext cx="89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728040FC-28D6-7F4A-937E-36FBD023E512}"/>
              </a:ext>
            </a:extLst>
          </p:cNvPr>
          <p:cNvSpPr/>
          <p:nvPr/>
        </p:nvSpPr>
        <p:spPr>
          <a:xfrm>
            <a:off x="3115733" y="1580441"/>
            <a:ext cx="2235200" cy="352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 de usuários </a:t>
            </a:r>
            <a:br>
              <a:rPr lang="pt-BR" dirty="0"/>
            </a:br>
            <a:r>
              <a:rPr lang="pt-BR" dirty="0"/>
              <a:t>mostrando nome, </a:t>
            </a:r>
            <a:r>
              <a:rPr lang="pt-BR" dirty="0" err="1"/>
              <a:t>username</a:t>
            </a:r>
            <a:r>
              <a:rPr lang="pt-BR" dirty="0"/>
              <a:t> e </a:t>
            </a:r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06B598-CFF5-B149-88AD-C43A044632AE}"/>
              </a:ext>
            </a:extLst>
          </p:cNvPr>
          <p:cNvSpPr txBox="1"/>
          <p:nvPr/>
        </p:nvSpPr>
        <p:spPr>
          <a:xfrm>
            <a:off x="2370667" y="5712177"/>
            <a:ext cx="3905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hlinkClick r:id="rId2"/>
              </a:rPr>
              <a:t>https://jsonplaceholder.typicode.com/users/</a:t>
            </a:r>
            <a:endParaRPr lang="pt-BR" sz="16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F50E432-C584-FE42-8047-98D830442129}"/>
              </a:ext>
            </a:extLst>
          </p:cNvPr>
          <p:cNvSpPr/>
          <p:nvPr/>
        </p:nvSpPr>
        <p:spPr>
          <a:xfrm>
            <a:off x="2661637" y="5366645"/>
            <a:ext cx="3171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API para buscar conteúdo desta tela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13B7EF-E09D-BF44-B293-5921F324C7EE}"/>
              </a:ext>
            </a:extLst>
          </p:cNvPr>
          <p:cNvCxnSpPr>
            <a:cxnSpLocks/>
          </p:cNvCxnSpPr>
          <p:nvPr/>
        </p:nvCxnSpPr>
        <p:spPr>
          <a:xfrm>
            <a:off x="5322711" y="3448753"/>
            <a:ext cx="2568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E07009-AA4C-2549-AFFF-6A0CB7275A9A}"/>
              </a:ext>
            </a:extLst>
          </p:cNvPr>
          <p:cNvSpPr/>
          <p:nvPr/>
        </p:nvSpPr>
        <p:spPr>
          <a:xfrm>
            <a:off x="5407676" y="2837932"/>
            <a:ext cx="1602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Clique no item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5B7760-586B-D245-A663-9C5ACC2F02F2}"/>
              </a:ext>
            </a:extLst>
          </p:cNvPr>
          <p:cNvSpPr/>
          <p:nvPr/>
        </p:nvSpPr>
        <p:spPr>
          <a:xfrm>
            <a:off x="7958667" y="1614309"/>
            <a:ext cx="2314222" cy="351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 com o titulo e </a:t>
            </a:r>
            <a:r>
              <a:rPr lang="pt-BR" dirty="0" err="1"/>
              <a:t>body</a:t>
            </a:r>
            <a:r>
              <a:rPr lang="pt-BR" dirty="0"/>
              <a:t> daquele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E46BF6-FACF-6340-B358-BA02F3626173}"/>
              </a:ext>
            </a:extLst>
          </p:cNvPr>
          <p:cNvSpPr txBox="1"/>
          <p:nvPr/>
        </p:nvSpPr>
        <p:spPr>
          <a:xfrm>
            <a:off x="7360036" y="5966177"/>
            <a:ext cx="4831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hlinkClick r:id="rId3"/>
              </a:rPr>
              <a:t>https://jsonplaceholder.typicode.com/posts?userId={id</a:t>
            </a:r>
            <a:r>
              <a:rPr lang="pt-BR" sz="1600" dirty="0"/>
              <a:t>}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20143AC-BB1F-CA47-9201-4872AB92353D}"/>
              </a:ext>
            </a:extLst>
          </p:cNvPr>
          <p:cNvSpPr/>
          <p:nvPr/>
        </p:nvSpPr>
        <p:spPr>
          <a:xfrm>
            <a:off x="7577948" y="5157802"/>
            <a:ext cx="3767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API para buscar conteúdo desta tela (usando o id do usuário escolhido na tela anterior)</a:t>
            </a:r>
          </a:p>
        </p:txBody>
      </p:sp>
    </p:spTree>
    <p:extLst>
      <p:ext uri="{BB962C8B-B14F-4D97-AF65-F5344CB8AC3E}">
        <p14:creationId xmlns:p14="http://schemas.microsoft.com/office/powerpoint/2010/main" val="19005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B6CBF-54FA-744E-998F-717075D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1 – Home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7FA32-7A82-FC40-87F1-15AA90EA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o projeto com uma tela com um botão que ao ser clicado abre outra tela</a:t>
            </a:r>
          </a:p>
        </p:txBody>
      </p:sp>
    </p:spTree>
    <p:extLst>
      <p:ext uri="{BB962C8B-B14F-4D97-AF65-F5344CB8AC3E}">
        <p14:creationId xmlns:p14="http://schemas.microsoft.com/office/powerpoint/2010/main" val="401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F3DC7-2396-DD48-8354-46EF01C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2 - Requisição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FD7A6A-34CF-5845-9959-65A5BC3C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chamada para a API </a:t>
            </a:r>
            <a:r>
              <a:rPr lang="pt-BR" dirty="0">
                <a:hlinkClick r:id="rId2"/>
              </a:rPr>
              <a:t>https://jsonplaceholder.typicode.com/users/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que retorna a lista de usuários quando abrir a tela 2</a:t>
            </a:r>
          </a:p>
        </p:txBody>
      </p:sp>
    </p:spTree>
    <p:extLst>
      <p:ext uri="{BB962C8B-B14F-4D97-AF65-F5344CB8AC3E}">
        <p14:creationId xmlns:p14="http://schemas.microsoft.com/office/powerpoint/2010/main" val="143276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AC33D-414A-0648-92F6-C7C2BFB6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3 –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4EE68-2B43-CD41-B147-3DCD1966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Exibir lista de usuário com o conteúdo da chamada feita no passo anterior e quando clicar num item da abrir uma nova tela passando o usuário que foi clicado </a:t>
            </a:r>
          </a:p>
        </p:txBody>
      </p:sp>
    </p:spTree>
    <p:extLst>
      <p:ext uri="{BB962C8B-B14F-4D97-AF65-F5344CB8AC3E}">
        <p14:creationId xmlns:p14="http://schemas.microsoft.com/office/powerpoint/2010/main" val="7160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C2770-55C4-4B41-803A-940F7E19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4 – Detalhes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F1888-521C-F349-9EFE-DFFE21DC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chamada para a API </a:t>
            </a:r>
            <a:r>
              <a:rPr lang="pt-BR" dirty="0">
                <a:hlinkClick r:id="rId2"/>
              </a:rPr>
              <a:t>https://jsonplaceholder.typicode.com/posts?userId=</a:t>
            </a:r>
            <a:r>
              <a:rPr lang="pt-BR" dirty="0"/>
              <a:t>{</a:t>
            </a:r>
            <a:r>
              <a:rPr lang="pt-BR" dirty="0" err="1"/>
              <a:t>idUsuario</a:t>
            </a:r>
            <a:r>
              <a:rPr lang="pt-BR" dirty="0"/>
              <a:t>} </a:t>
            </a:r>
          </a:p>
          <a:p>
            <a:endParaRPr lang="pt-BR" dirty="0"/>
          </a:p>
          <a:p>
            <a:r>
              <a:rPr lang="pt-BR" dirty="0"/>
              <a:t>Exibir o resultado desta API na tela</a:t>
            </a:r>
          </a:p>
        </p:txBody>
      </p:sp>
    </p:spTree>
    <p:extLst>
      <p:ext uri="{BB962C8B-B14F-4D97-AF65-F5344CB8AC3E}">
        <p14:creationId xmlns:p14="http://schemas.microsoft.com/office/powerpoint/2010/main" val="842412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App The Fem Tech</vt:lpstr>
      <vt:lpstr>Ilustração do app</vt:lpstr>
      <vt:lpstr>Parte 1 – Home</vt:lpstr>
      <vt:lpstr>Parte 2 - Requisição </vt:lpstr>
      <vt:lpstr>Parte 3 – Lista</vt:lpstr>
      <vt:lpstr>Parte 4 – Detalhes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5</cp:revision>
  <cp:lastPrinted>2020-07-18T21:34:41Z</cp:lastPrinted>
  <dcterms:created xsi:type="dcterms:W3CDTF">2020-07-18T17:03:23Z</dcterms:created>
  <dcterms:modified xsi:type="dcterms:W3CDTF">2020-07-18T21:45:41Z</dcterms:modified>
</cp:coreProperties>
</file>