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98" r:id="rId11"/>
    <p:sldId id="299" r:id="rId12"/>
    <p:sldId id="258" r:id="rId13"/>
    <p:sldId id="300" r:id="rId14"/>
    <p:sldId id="301" r:id="rId15"/>
    <p:sldId id="259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60" r:id="rId25"/>
    <p:sldId id="310" r:id="rId26"/>
    <p:sldId id="277" r:id="rId27"/>
    <p:sldId id="311" r:id="rId28"/>
    <p:sldId id="312" r:id="rId29"/>
    <p:sldId id="313" r:id="rId30"/>
    <p:sldId id="317" r:id="rId31"/>
    <p:sldId id="318" r:id="rId32"/>
    <p:sldId id="314" r:id="rId33"/>
    <p:sldId id="315" r:id="rId34"/>
    <p:sldId id="3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EEEB0-E130-466C-8D5D-1815EF12134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63E06-5DF4-4976-8D10-6511309F3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19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CAC82F-17D1-4145-8FC8-D8BDD501B8E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24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5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6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6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64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7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9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4C6C7-15A8-DB00-5F03-3A0DC6E7DB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t="10751" r="-1" b="12189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1B6DEC-087C-801A-279A-6E16EC05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Design of Reinforced concrete Structures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4AE75-9C94-A491-0D0B-69007F4DE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Lecture (1)</a:t>
            </a:r>
          </a:p>
          <a:p>
            <a:r>
              <a:rPr lang="en-US" sz="2200" dirty="0">
                <a:solidFill>
                  <a:srgbClr val="FFFFFF"/>
                </a:solidFill>
              </a:rPr>
              <a:t>Two Way Solid Slabs</a:t>
            </a:r>
          </a:p>
          <a:p>
            <a:r>
              <a:rPr lang="en-US" sz="2200" dirty="0">
                <a:solidFill>
                  <a:srgbClr val="FFFFFF"/>
                </a:solidFill>
              </a:rPr>
              <a:t>Simply Supported Slab</a:t>
            </a:r>
          </a:p>
        </p:txBody>
      </p:sp>
    </p:spTree>
    <p:extLst>
      <p:ext uri="{BB962C8B-B14F-4D97-AF65-F5344CB8AC3E}">
        <p14:creationId xmlns:p14="http://schemas.microsoft.com/office/powerpoint/2010/main" val="19306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CF87-5FF5-3838-788A-7227D569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1301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Types of Supports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35CFBC-343B-DB70-911C-D08855781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534" y="1395167"/>
            <a:ext cx="10199802" cy="4584058"/>
          </a:xfrm>
        </p:spPr>
      </p:pic>
    </p:spTree>
    <p:extLst>
      <p:ext uri="{BB962C8B-B14F-4D97-AF65-F5344CB8AC3E}">
        <p14:creationId xmlns:p14="http://schemas.microsoft.com/office/powerpoint/2010/main" val="339737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87EB-A9B4-EF15-DB12-1C1DE1C8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355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245FC-C46E-8D9C-3565-202EEEC90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292" y="1093509"/>
            <a:ext cx="10515600" cy="4872269"/>
          </a:xfrm>
        </p:spPr>
      </p:pic>
    </p:spTree>
    <p:extLst>
      <p:ext uri="{BB962C8B-B14F-4D97-AF65-F5344CB8AC3E}">
        <p14:creationId xmlns:p14="http://schemas.microsoft.com/office/powerpoint/2010/main" val="238522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A1D-0FC9-A238-3FD8-D82C3F37E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13173"/>
          </a:xfrm>
        </p:spPr>
        <p:txBody>
          <a:bodyPr>
            <a:noAutofit/>
          </a:bodyPr>
          <a:lstStyle/>
          <a:p>
            <a:r>
              <a:rPr lang="en-US" sz="3200" dirty="0"/>
              <a:t>Simply Supported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1E8735-11CA-78A3-ECF7-E09C8CC0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625600"/>
            <a:ext cx="9762067" cy="471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7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4C16-F0E8-687C-3DDA-23DFC7CD7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3793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83FBC-2BCB-AE16-D76C-1471998EC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561" y="976422"/>
            <a:ext cx="8785412" cy="31107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879F82-CCF9-508C-E63B-A548EFB1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561" y="4087175"/>
            <a:ext cx="8785412" cy="16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0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9D3-FAC3-E914-B629-115E088A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131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847B0B-8A76-B6A7-3D49-9568D5A5B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80068"/>
            <a:ext cx="9652000" cy="4765146"/>
          </a:xfrm>
        </p:spPr>
      </p:pic>
    </p:spTree>
    <p:extLst>
      <p:ext uri="{BB962C8B-B14F-4D97-AF65-F5344CB8AC3E}">
        <p14:creationId xmlns:p14="http://schemas.microsoft.com/office/powerpoint/2010/main" val="265472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80081-54A6-13AA-2B29-8CB5BA8C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7355873" cy="9584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Loads Carried by Supporting Beams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C79352D8-38FE-B0BE-15CD-E2941C7FF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07471" y="3201163"/>
            <a:ext cx="3310996" cy="21156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C3399B-7070-279B-F083-B1CB07CB2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090" y="3201163"/>
            <a:ext cx="7924800" cy="211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70CC1-3D53-91EC-CB29-F8F1053E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385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C6DCD-4FE1-4837-42E9-5AE17D8E4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533" y="1109134"/>
            <a:ext cx="8940800" cy="5036080"/>
          </a:xfrm>
        </p:spPr>
      </p:pic>
    </p:spTree>
    <p:extLst>
      <p:ext uri="{BB962C8B-B14F-4D97-AF65-F5344CB8AC3E}">
        <p14:creationId xmlns:p14="http://schemas.microsoft.com/office/powerpoint/2010/main" val="212859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7C53-874F-13E4-5D85-ABB08EFF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216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1B103-085B-5096-F920-6D067EC7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400" y="1380068"/>
            <a:ext cx="9804400" cy="4765146"/>
          </a:xfrm>
        </p:spPr>
      </p:pic>
    </p:spTree>
    <p:extLst>
      <p:ext uri="{BB962C8B-B14F-4D97-AF65-F5344CB8AC3E}">
        <p14:creationId xmlns:p14="http://schemas.microsoft.com/office/powerpoint/2010/main" val="321904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00D6-2466-B5F5-10C5-227FDDE0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216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F97402-2251-27E2-5591-1AFE60370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083734"/>
            <a:ext cx="10397067" cy="5061480"/>
          </a:xfrm>
        </p:spPr>
      </p:pic>
    </p:spTree>
    <p:extLst>
      <p:ext uri="{BB962C8B-B14F-4D97-AF65-F5344CB8AC3E}">
        <p14:creationId xmlns:p14="http://schemas.microsoft.com/office/powerpoint/2010/main" val="1822257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3AF2-4E67-80BB-8FF8-ABB96308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216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31F517-B242-C70A-982E-5E5C713EE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0" y="1557868"/>
            <a:ext cx="8128000" cy="4587346"/>
          </a:xfrm>
        </p:spPr>
      </p:pic>
    </p:spTree>
    <p:extLst>
      <p:ext uri="{BB962C8B-B14F-4D97-AF65-F5344CB8AC3E}">
        <p14:creationId xmlns:p14="http://schemas.microsoft.com/office/powerpoint/2010/main" val="151158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224A-0268-45B6-B093-2DA3A71F8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850298"/>
          </a:xfrm>
        </p:spPr>
        <p:txBody>
          <a:bodyPr>
            <a:normAutofit/>
          </a:bodyPr>
          <a:lstStyle/>
          <a:p>
            <a:r>
              <a:rPr lang="en-US" sz="3200" dirty="0"/>
              <a:t>Load Distribution on One-Way Slabs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7E5E3-AC18-6779-2066-9E67D9CAE3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4" y="1489436"/>
            <a:ext cx="10067826" cy="4883084"/>
          </a:xfrm>
        </p:spPr>
      </p:pic>
    </p:spTree>
    <p:extLst>
      <p:ext uri="{BB962C8B-B14F-4D97-AF65-F5344CB8AC3E}">
        <p14:creationId xmlns:p14="http://schemas.microsoft.com/office/powerpoint/2010/main" val="732150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2F476-0484-A902-3A8E-9C614F75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4216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CD295-62C1-5966-7CF1-3CBA2B53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667" y="1227668"/>
            <a:ext cx="9287933" cy="4917546"/>
          </a:xfrm>
        </p:spPr>
      </p:pic>
    </p:spTree>
    <p:extLst>
      <p:ext uri="{BB962C8B-B14F-4D97-AF65-F5344CB8AC3E}">
        <p14:creationId xmlns:p14="http://schemas.microsoft.com/office/powerpoint/2010/main" val="203881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25CA-71FC-0A67-A7E1-C1EB926E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555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421E25-8CAA-4EF0-B92A-9A97AB2CA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67" y="1363134"/>
            <a:ext cx="8847666" cy="4782080"/>
          </a:xfrm>
        </p:spPr>
      </p:pic>
    </p:spTree>
    <p:extLst>
      <p:ext uri="{BB962C8B-B14F-4D97-AF65-F5344CB8AC3E}">
        <p14:creationId xmlns:p14="http://schemas.microsoft.com/office/powerpoint/2010/main" val="173703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29A6-51D2-763F-1753-04D2538C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34702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E8C5F-D115-974D-DC1B-9EC0FCA6C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8533" y="1270000"/>
            <a:ext cx="8593667" cy="4875213"/>
          </a:xfrm>
        </p:spPr>
      </p:pic>
    </p:spTree>
    <p:extLst>
      <p:ext uri="{BB962C8B-B14F-4D97-AF65-F5344CB8AC3E}">
        <p14:creationId xmlns:p14="http://schemas.microsoft.com/office/powerpoint/2010/main" val="80884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C417-2584-A321-36AC-40449C32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41317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0BBA6B-BC27-2D96-8A68-FFF7CAA44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733" y="1117600"/>
            <a:ext cx="9237133" cy="5027613"/>
          </a:xfrm>
        </p:spPr>
      </p:pic>
    </p:spTree>
    <p:extLst>
      <p:ext uri="{BB962C8B-B14F-4D97-AF65-F5344CB8AC3E}">
        <p14:creationId xmlns:p14="http://schemas.microsoft.com/office/powerpoint/2010/main" val="1413879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F396E-E136-95FF-10E4-D1E4C74F4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9172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283D56F-8A7E-91E8-4A04-5FF780DFF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3333" y="2240277"/>
            <a:ext cx="7967133" cy="4617721"/>
          </a:xfrm>
        </p:spPr>
      </p:pic>
    </p:spTree>
    <p:extLst>
      <p:ext uri="{BB962C8B-B14F-4D97-AF65-F5344CB8AC3E}">
        <p14:creationId xmlns:p14="http://schemas.microsoft.com/office/powerpoint/2010/main" val="2020396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CC3D-F3C5-EBAF-A234-9CF618AB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675640"/>
          </a:xfrm>
        </p:spPr>
        <p:txBody>
          <a:bodyPr>
            <a:normAutofit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60439C9-BF87-0EAD-2B23-C3E31C0B7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6333" y="1278468"/>
            <a:ext cx="8492067" cy="4866746"/>
          </a:xfrm>
        </p:spPr>
      </p:pic>
    </p:spTree>
    <p:extLst>
      <p:ext uri="{BB962C8B-B14F-4D97-AF65-F5344CB8AC3E}">
        <p14:creationId xmlns:p14="http://schemas.microsoft.com/office/powerpoint/2010/main" val="1795028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1F88-5207-AEF1-6EC1-F4A5C84C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650240"/>
          </a:xfrm>
        </p:spPr>
        <p:txBody>
          <a:bodyPr>
            <a:normAutofit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F502EE1-6146-5774-26A1-30DD25BA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566334"/>
            <a:ext cx="8906932" cy="4578880"/>
          </a:xfrm>
        </p:spPr>
      </p:pic>
    </p:spTree>
    <p:extLst>
      <p:ext uri="{BB962C8B-B14F-4D97-AF65-F5344CB8AC3E}">
        <p14:creationId xmlns:p14="http://schemas.microsoft.com/office/powerpoint/2010/main" val="635841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69FB-06C6-4A01-F3AE-59E01D23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50150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Simplified Detailing Rules For Beams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3D3742-DAE9-428E-E28C-239760FF0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43" y="1102937"/>
            <a:ext cx="9341963" cy="41949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BF9DD-D3E3-6B49-57D2-2862095EB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374" y="5462000"/>
            <a:ext cx="3442447" cy="11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43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D187-6478-F6C2-09F3-4A014518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595774"/>
          </a:xfrm>
        </p:spPr>
        <p:txBody>
          <a:bodyPr>
            <a:normAutofit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21E88-1A02-0C40-6E8A-DDF1864AD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029" y="1498863"/>
            <a:ext cx="10515600" cy="31581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31881-B7A5-14C8-5B00-FA89CD19C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009" y="5009514"/>
            <a:ext cx="3442447" cy="115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49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B8F4-3B1A-539D-46C8-56BEC828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5806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A1E78-869D-38B8-1CBC-80DD856EA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946" y="1581804"/>
            <a:ext cx="8663233" cy="4555045"/>
          </a:xfrm>
        </p:spPr>
      </p:pic>
    </p:spTree>
    <p:extLst>
      <p:ext uri="{BB962C8B-B14F-4D97-AF65-F5344CB8AC3E}">
        <p14:creationId xmlns:p14="http://schemas.microsoft.com/office/powerpoint/2010/main" val="105086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927F-ADF5-DB1F-6088-E7330A9F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718322"/>
          </a:xfrm>
        </p:spPr>
        <p:txBody>
          <a:bodyPr>
            <a:normAutofit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A485D-D103-517B-3B4E-9747E2941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95168"/>
            <a:ext cx="10515600" cy="4504516"/>
          </a:xfrm>
        </p:spPr>
      </p:pic>
    </p:spTree>
    <p:extLst>
      <p:ext uri="{BB962C8B-B14F-4D97-AF65-F5344CB8AC3E}">
        <p14:creationId xmlns:p14="http://schemas.microsoft.com/office/powerpoint/2010/main" val="774046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B1EE-2695-5037-0F11-0CCBB08D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50150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Beams Detailing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3010832-D49F-83BB-17F0-9694D20F9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1472" y="1423447"/>
            <a:ext cx="9615339" cy="445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5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3664-7CC0-88C8-AD52-56CBB51E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595774"/>
          </a:xfrm>
        </p:spPr>
        <p:txBody>
          <a:bodyPr>
            <a:normAutofit/>
          </a:bodyPr>
          <a:lstStyle/>
          <a:p>
            <a:r>
              <a:rPr lang="en-US" sz="3200" dirty="0"/>
              <a:t>One Way Slab Detailing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6FC9BC8-C784-40ED-C169-103B21CDC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668" y="1489435"/>
            <a:ext cx="9945278" cy="45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81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7D63-6885-3540-F003-173B17D3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652335"/>
          </a:xfrm>
        </p:spPr>
        <p:txBody>
          <a:bodyPr>
            <a:normAutofit/>
          </a:bodyPr>
          <a:lstStyle/>
          <a:p>
            <a:r>
              <a:rPr lang="en-US" sz="3200" dirty="0"/>
              <a:t>Simplified Detailing Rules For Slabs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01119-ADB0-5083-43F0-BC50419E7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616" y="1272620"/>
            <a:ext cx="8597245" cy="38932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B71AC0-36F6-2BDE-7A2D-C0F743717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317" y="5389581"/>
            <a:ext cx="3370729" cy="11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03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4320-42F2-3BC1-6E39-40E62613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53921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F9D702-9BA9-0866-FFAF-75A273DF6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859" y="1574403"/>
            <a:ext cx="9072282" cy="30121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7B06A-D4D4-3EEC-D369-1EEF791BA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697" y="4866725"/>
            <a:ext cx="3370729" cy="11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2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A147-6F2D-F4F4-A5E6-340EDF03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54864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4E514-B000-E959-E8F5-9D54F422D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250" y="1442302"/>
            <a:ext cx="6928701" cy="4195763"/>
          </a:xfrm>
        </p:spPr>
      </p:pic>
    </p:spTree>
    <p:extLst>
      <p:ext uri="{BB962C8B-B14F-4D97-AF65-F5344CB8AC3E}">
        <p14:creationId xmlns:p14="http://schemas.microsoft.com/office/powerpoint/2010/main" val="3831245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5F5F-8C6F-0FD7-3D02-F0AEDD916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010553"/>
          </a:xfrm>
        </p:spPr>
        <p:txBody>
          <a:bodyPr>
            <a:normAutofit/>
          </a:bodyPr>
          <a:lstStyle/>
          <a:p>
            <a:r>
              <a:rPr lang="en-US" sz="3200" dirty="0"/>
              <a:t>Load on Two Way Slabs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F1B806-D5BA-5D24-95D5-7278B3951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643" y="1545996"/>
            <a:ext cx="10030120" cy="4946244"/>
          </a:xfrm>
        </p:spPr>
      </p:pic>
    </p:spTree>
    <p:extLst>
      <p:ext uri="{BB962C8B-B14F-4D97-AF65-F5344CB8AC3E}">
        <p14:creationId xmlns:p14="http://schemas.microsoft.com/office/powerpoint/2010/main" val="340492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FACF-68EA-8898-57C9-D7769C94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765456"/>
          </a:xfrm>
        </p:spPr>
        <p:txBody>
          <a:bodyPr>
            <a:normAutofit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F85F5-DE67-FF8F-47DE-F3443917A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409" y="1404594"/>
            <a:ext cx="8870623" cy="4740619"/>
          </a:xfrm>
        </p:spPr>
      </p:pic>
    </p:spTree>
    <p:extLst>
      <p:ext uri="{BB962C8B-B14F-4D97-AF65-F5344CB8AC3E}">
        <p14:creationId xmlns:p14="http://schemas.microsoft.com/office/powerpoint/2010/main" val="417925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A5203-A663-1072-B057-4E32AF60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746603"/>
          </a:xfrm>
        </p:spPr>
        <p:txBody>
          <a:bodyPr>
            <a:normAutofit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B11882-E41D-D996-6CBA-6D3C4A4FA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7909" y="1979629"/>
            <a:ext cx="8220173" cy="3635278"/>
          </a:xfrm>
        </p:spPr>
      </p:pic>
    </p:spTree>
    <p:extLst>
      <p:ext uri="{BB962C8B-B14F-4D97-AF65-F5344CB8AC3E}">
        <p14:creationId xmlns:p14="http://schemas.microsoft.com/office/powerpoint/2010/main" val="66660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4D33-E044-3971-96CE-1C01E876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on Secondary Beams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083FD-10D8-E10B-3FE4-257B9FFE5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5872" y="1593130"/>
            <a:ext cx="7447175" cy="4722829"/>
          </a:xfrm>
        </p:spPr>
      </p:pic>
    </p:spTree>
    <p:extLst>
      <p:ext uri="{BB962C8B-B14F-4D97-AF65-F5344CB8AC3E}">
        <p14:creationId xmlns:p14="http://schemas.microsoft.com/office/powerpoint/2010/main" val="208153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F8B6-9D96-7AFD-52E5-145D9E72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1"/>
            <a:ext cx="10515600" cy="661762"/>
          </a:xfrm>
        </p:spPr>
        <p:txBody>
          <a:bodyPr>
            <a:normAutofit/>
          </a:bodyPr>
          <a:lstStyle/>
          <a:p>
            <a:r>
              <a:rPr lang="en-US" sz="3200" dirty="0"/>
              <a:t>Continued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23339-DECD-F600-758A-66A4BBF4C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6252" y="1291472"/>
            <a:ext cx="8653805" cy="4656377"/>
          </a:xfrm>
        </p:spPr>
      </p:pic>
    </p:spTree>
    <p:extLst>
      <p:ext uri="{BB962C8B-B14F-4D97-AF65-F5344CB8AC3E}">
        <p14:creationId xmlns:p14="http://schemas.microsoft.com/office/powerpoint/2010/main" val="56901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782AD-D449-282E-77F9-7A5D1AF10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8232566" cy="9678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Solid Slabs Spanning in Two Directions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8716"/>
            <a:ext cx="12192000" cy="45949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58716"/>
            <a:ext cx="12191999" cy="4608809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3AE039-3102-B0B0-DD6C-A4707050C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3280528"/>
            <a:ext cx="10515600" cy="246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99474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LightSeedRightStep">
      <a:dk1>
        <a:srgbClr val="000000"/>
      </a:dk1>
      <a:lt1>
        <a:srgbClr val="FFFFFF"/>
      </a:lt1>
      <a:dk2>
        <a:srgbClr val="382441"/>
      </a:dk2>
      <a:lt2>
        <a:srgbClr val="E8E7E2"/>
      </a:lt2>
      <a:accent1>
        <a:srgbClr val="6E81EE"/>
      </a:accent1>
      <a:accent2>
        <a:srgbClr val="784EEB"/>
      </a:accent2>
      <a:accent3>
        <a:srgbClr val="C66EEE"/>
      </a:accent3>
      <a:accent4>
        <a:srgbClr val="EB4EDA"/>
      </a:accent4>
      <a:accent5>
        <a:srgbClr val="EE6EAB"/>
      </a:accent5>
      <a:accent6>
        <a:srgbClr val="EB4E58"/>
      </a:accent6>
      <a:hlink>
        <a:srgbClr val="8B8354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88</Words>
  <Application>Microsoft Office PowerPoint</Application>
  <PresentationFormat>Widescreen</PresentationFormat>
  <Paragraphs>38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Arial</vt:lpstr>
      <vt:lpstr>Avenir Next LT Pro</vt:lpstr>
      <vt:lpstr>AvenirNext LT Pro Medium</vt:lpstr>
      <vt:lpstr>BlockprintVTI</vt:lpstr>
      <vt:lpstr>Design of Reinforced concrete Structures (2)</vt:lpstr>
      <vt:lpstr>Load Distribution on One-Way Slabs</vt:lpstr>
      <vt:lpstr>Continued</vt:lpstr>
      <vt:lpstr>Load on Two Way Slabs</vt:lpstr>
      <vt:lpstr>Continued</vt:lpstr>
      <vt:lpstr>Continued</vt:lpstr>
      <vt:lpstr>Load on Secondary Beams</vt:lpstr>
      <vt:lpstr>Continued</vt:lpstr>
      <vt:lpstr>Solid Slabs Spanning in Two Directions</vt:lpstr>
      <vt:lpstr>Types of Supports</vt:lpstr>
      <vt:lpstr>Continued</vt:lpstr>
      <vt:lpstr>Simply Supported</vt:lpstr>
      <vt:lpstr>Continued</vt:lpstr>
      <vt:lpstr>Continued</vt:lpstr>
      <vt:lpstr>Loads Carried by Supporting Beams</vt:lpstr>
      <vt:lpstr>Example</vt:lpstr>
      <vt:lpstr>Continued</vt:lpstr>
      <vt:lpstr>Continued</vt:lpstr>
      <vt:lpstr>Continued</vt:lpstr>
      <vt:lpstr>Continued</vt:lpstr>
      <vt:lpstr>Continued</vt:lpstr>
      <vt:lpstr>Continued</vt:lpstr>
      <vt:lpstr>Continued</vt:lpstr>
      <vt:lpstr>Example</vt:lpstr>
      <vt:lpstr>Continued</vt:lpstr>
      <vt:lpstr>Continued</vt:lpstr>
      <vt:lpstr>Simplified Detailing Rules For Beams</vt:lpstr>
      <vt:lpstr>Continued</vt:lpstr>
      <vt:lpstr>Continued</vt:lpstr>
      <vt:lpstr>Beams Detailing</vt:lpstr>
      <vt:lpstr>One Way Slab Detailing</vt:lpstr>
      <vt:lpstr>Simplified Detailing Rules For Slabs</vt:lpstr>
      <vt:lpstr>Continued</vt:lpstr>
      <vt:lpstr>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Princess Tammykins</dc:creator>
  <cp:lastModifiedBy>Princess Tammykins</cp:lastModifiedBy>
  <cp:revision>4</cp:revision>
  <dcterms:created xsi:type="dcterms:W3CDTF">2024-07-24T16:04:42Z</dcterms:created>
  <dcterms:modified xsi:type="dcterms:W3CDTF">2024-07-29T11:10:06Z</dcterms:modified>
</cp:coreProperties>
</file>