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5"/>
  </p:notesMasterIdLst>
  <p:sldIdLst>
    <p:sldId id="288" r:id="rId2"/>
    <p:sldId id="261" r:id="rId3"/>
    <p:sldId id="289" r:id="rId4"/>
    <p:sldId id="290" r:id="rId5"/>
    <p:sldId id="291" r:id="rId6"/>
    <p:sldId id="292" r:id="rId7"/>
    <p:sldId id="293" r:id="rId8"/>
    <p:sldId id="279" r:id="rId9"/>
    <p:sldId id="280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A1F6-F57F-4ABF-BB82-157D7EBD94B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C82F-17D1-4145-8FC8-D8BDD501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C09-278C-A088-4972-7ED9BB03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Reinforced Concrete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D317-DDF5-8AB1-F21F-0B05B9CA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Lecture (2)</a:t>
            </a:r>
          </a:p>
          <a:p>
            <a:r>
              <a:rPr lang="en-US" dirty="0"/>
              <a:t>                                    Two Way</a:t>
            </a:r>
          </a:p>
          <a:p>
            <a:r>
              <a:rPr lang="en-US" dirty="0"/>
              <a:t>                             Restrained Slabs </a:t>
            </a:r>
          </a:p>
        </p:txBody>
      </p:sp>
    </p:spTree>
    <p:extLst>
      <p:ext uri="{BB962C8B-B14F-4D97-AF65-F5344CB8AC3E}">
        <p14:creationId xmlns:p14="http://schemas.microsoft.com/office/powerpoint/2010/main" val="4246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1E82-09C1-4504-E75F-4AFA1A01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3470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Loads on Beams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F63CC-C668-0902-0BE9-D9052D7B3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32" y="931333"/>
            <a:ext cx="9711267" cy="5359399"/>
          </a:xfrm>
        </p:spPr>
      </p:pic>
    </p:spTree>
    <p:extLst>
      <p:ext uri="{BB962C8B-B14F-4D97-AF65-F5344CB8AC3E}">
        <p14:creationId xmlns:p14="http://schemas.microsoft.com/office/powerpoint/2010/main" val="388740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03AC-B10B-B380-F9BA-5571612B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47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EEC41-0DC0-BD8E-A0F1-59629B4A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067" y="1049868"/>
            <a:ext cx="9364133" cy="5095346"/>
          </a:xfrm>
        </p:spPr>
      </p:pic>
    </p:spTree>
    <p:extLst>
      <p:ext uri="{BB962C8B-B14F-4D97-AF65-F5344CB8AC3E}">
        <p14:creationId xmlns:p14="http://schemas.microsoft.com/office/powerpoint/2010/main" val="7156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6BB7-6844-3980-5FDF-31A84008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555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97DF3-2B25-6A53-4472-21D1E5CAB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905934"/>
            <a:ext cx="9753600" cy="5239280"/>
          </a:xfrm>
        </p:spPr>
      </p:pic>
    </p:spTree>
    <p:extLst>
      <p:ext uri="{BB962C8B-B14F-4D97-AF65-F5344CB8AC3E}">
        <p14:creationId xmlns:p14="http://schemas.microsoft.com/office/powerpoint/2010/main" val="502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2B52-593D-189A-0176-079955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301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DFDF2-D68C-4052-0621-34917EB67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3" y="948267"/>
            <a:ext cx="9364134" cy="5196805"/>
          </a:xfrm>
        </p:spPr>
      </p:pic>
    </p:spTree>
    <p:extLst>
      <p:ext uri="{BB962C8B-B14F-4D97-AF65-F5344CB8AC3E}">
        <p14:creationId xmlns:p14="http://schemas.microsoft.com/office/powerpoint/2010/main" val="3095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8DC5-823D-2348-C32F-76355327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301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A1F0D-A3A3-B925-5EC5-CC0A78CE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3" y="897468"/>
            <a:ext cx="9448800" cy="5247746"/>
          </a:xfrm>
        </p:spPr>
      </p:pic>
    </p:spTree>
    <p:extLst>
      <p:ext uri="{BB962C8B-B14F-4D97-AF65-F5344CB8AC3E}">
        <p14:creationId xmlns:p14="http://schemas.microsoft.com/office/powerpoint/2010/main" val="415784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084-CA6A-AA62-C63C-32693999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555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05074-9848-87A4-BE54-C99D4490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33" y="1007535"/>
            <a:ext cx="9804400" cy="5171546"/>
          </a:xfrm>
        </p:spPr>
      </p:pic>
    </p:spTree>
    <p:extLst>
      <p:ext uri="{BB962C8B-B14F-4D97-AF65-F5344CB8AC3E}">
        <p14:creationId xmlns:p14="http://schemas.microsoft.com/office/powerpoint/2010/main" val="119481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05B5-513A-2B4F-8B83-2B5843C2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47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B8721-576B-AECE-7058-02D4BB8F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965200"/>
            <a:ext cx="9584267" cy="5205413"/>
          </a:xfrm>
        </p:spPr>
      </p:pic>
    </p:spTree>
    <p:extLst>
      <p:ext uri="{BB962C8B-B14F-4D97-AF65-F5344CB8AC3E}">
        <p14:creationId xmlns:p14="http://schemas.microsoft.com/office/powerpoint/2010/main" val="342720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355D-6D02-D8B9-2400-B91DF7BB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3470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43263-39B4-9DC9-FC95-DCD1D183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931334"/>
            <a:ext cx="9508067" cy="5213880"/>
          </a:xfrm>
        </p:spPr>
      </p:pic>
    </p:spTree>
    <p:extLst>
      <p:ext uri="{BB962C8B-B14F-4D97-AF65-F5344CB8AC3E}">
        <p14:creationId xmlns:p14="http://schemas.microsoft.com/office/powerpoint/2010/main" val="308853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6771-70D8-24C2-784C-9F395224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385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43A3E-CB6F-2CC6-EBA6-B1551AC37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68" y="973668"/>
            <a:ext cx="9541932" cy="5171546"/>
          </a:xfrm>
        </p:spPr>
      </p:pic>
    </p:spTree>
    <p:extLst>
      <p:ext uri="{BB962C8B-B14F-4D97-AF65-F5344CB8AC3E}">
        <p14:creationId xmlns:p14="http://schemas.microsoft.com/office/powerpoint/2010/main" val="400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F04-C037-DC05-3005-5EFDDAF8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724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6AB4C-8228-C2EF-FA16-EDACB7563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332" y="1100668"/>
            <a:ext cx="9076267" cy="5044546"/>
          </a:xfrm>
        </p:spPr>
      </p:pic>
    </p:spTree>
    <p:extLst>
      <p:ext uri="{BB962C8B-B14F-4D97-AF65-F5344CB8AC3E}">
        <p14:creationId xmlns:p14="http://schemas.microsoft.com/office/powerpoint/2010/main" val="140864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71A-2932-4637-FADB-F0D60C54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3470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Restrained Slabs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96B1B8-FED5-0784-ACCC-25F66A92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72068"/>
            <a:ext cx="9956800" cy="5273146"/>
          </a:xfrm>
        </p:spPr>
      </p:pic>
    </p:spTree>
    <p:extLst>
      <p:ext uri="{BB962C8B-B14F-4D97-AF65-F5344CB8AC3E}">
        <p14:creationId xmlns:p14="http://schemas.microsoft.com/office/powerpoint/2010/main" val="74883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103A-668A-C5F9-B3D7-991AA67C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3470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CC255-1E9A-7768-EC0C-08F76EBF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8" y="846668"/>
            <a:ext cx="9491132" cy="5298546"/>
          </a:xfrm>
        </p:spPr>
      </p:pic>
    </p:spTree>
    <p:extLst>
      <p:ext uri="{BB962C8B-B14F-4D97-AF65-F5344CB8AC3E}">
        <p14:creationId xmlns:p14="http://schemas.microsoft.com/office/powerpoint/2010/main" val="73263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E17-CAEC-C253-C72C-901C6651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385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0B859-027A-359B-D652-EF3A4D24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56734"/>
            <a:ext cx="9169399" cy="5188480"/>
          </a:xfrm>
        </p:spPr>
      </p:pic>
    </p:spTree>
    <p:extLst>
      <p:ext uri="{BB962C8B-B14F-4D97-AF65-F5344CB8AC3E}">
        <p14:creationId xmlns:p14="http://schemas.microsoft.com/office/powerpoint/2010/main" val="160669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2D2F-88F2-65A9-E254-F84189FC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131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60FA8-E242-87EB-F199-061494401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388534"/>
            <a:ext cx="9372600" cy="4756680"/>
          </a:xfrm>
        </p:spPr>
      </p:pic>
    </p:spTree>
    <p:extLst>
      <p:ext uri="{BB962C8B-B14F-4D97-AF65-F5344CB8AC3E}">
        <p14:creationId xmlns:p14="http://schemas.microsoft.com/office/powerpoint/2010/main" val="228238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6539-3894-5A5A-C37E-189909BA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3454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A2EFF-1274-1D35-E08A-94B6CC9A9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0734"/>
            <a:ext cx="9965267" cy="4813316"/>
          </a:xfrm>
        </p:spPr>
      </p:pic>
    </p:spTree>
    <p:extLst>
      <p:ext uri="{BB962C8B-B14F-4D97-AF65-F5344CB8AC3E}">
        <p14:creationId xmlns:p14="http://schemas.microsoft.com/office/powerpoint/2010/main" val="22043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95BC-1DC5-7139-CC8C-902706F0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0984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77BC5-EC73-D50A-A514-981EFDBCF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999" y="948267"/>
            <a:ext cx="9567333" cy="5196947"/>
          </a:xfrm>
        </p:spPr>
      </p:pic>
    </p:spTree>
    <p:extLst>
      <p:ext uri="{BB962C8B-B14F-4D97-AF65-F5344CB8AC3E}">
        <p14:creationId xmlns:p14="http://schemas.microsoft.com/office/powerpoint/2010/main" val="196073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9559-108B-9C8C-DC39-8C6BA311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47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8163FD-0815-E020-C8FC-9D76B681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67" y="897468"/>
            <a:ext cx="9000065" cy="5247746"/>
          </a:xfrm>
        </p:spPr>
      </p:pic>
    </p:spTree>
    <p:extLst>
      <p:ext uri="{BB962C8B-B14F-4D97-AF65-F5344CB8AC3E}">
        <p14:creationId xmlns:p14="http://schemas.microsoft.com/office/powerpoint/2010/main" val="106272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6375-B2A4-73D5-F8A3-21C17E38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425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Middle &amp; Edge Strips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8EA5C-8256-6513-0A73-97691C03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936" y="1020536"/>
            <a:ext cx="7584621" cy="5471703"/>
          </a:xfrm>
        </p:spPr>
      </p:pic>
    </p:spTree>
    <p:extLst>
      <p:ext uri="{BB962C8B-B14F-4D97-AF65-F5344CB8AC3E}">
        <p14:creationId xmlns:p14="http://schemas.microsoft.com/office/powerpoint/2010/main" val="286032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E868-7C80-1E98-BBA6-75AF2338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6496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Table 3.14: BM </a:t>
            </a:r>
            <a:r>
              <a:rPr lang="en-US" sz="3200" dirty="0" err="1"/>
              <a:t>Cofficients</a:t>
            </a:r>
            <a:endParaRPr lang="en-US" sz="3200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F57F304B-CA8F-977B-0136-7A6B60D18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267" y="1456268"/>
            <a:ext cx="8661399" cy="4688946"/>
          </a:xfrm>
        </p:spPr>
      </p:pic>
    </p:spTree>
    <p:extLst>
      <p:ext uri="{BB962C8B-B14F-4D97-AF65-F5344CB8AC3E}">
        <p14:creationId xmlns:p14="http://schemas.microsoft.com/office/powerpoint/2010/main" val="93111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025D-02DD-F08B-BFFA-EFE829FB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669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8AF90F-C7CF-82AB-FCF0-36B254D78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56267"/>
            <a:ext cx="8449733" cy="4375041"/>
          </a:xfrm>
        </p:spPr>
      </p:pic>
    </p:spTree>
    <p:extLst>
      <p:ext uri="{BB962C8B-B14F-4D97-AF65-F5344CB8AC3E}">
        <p14:creationId xmlns:p14="http://schemas.microsoft.com/office/powerpoint/2010/main" val="14830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1AE-96FE-7B67-25DA-6B8912D6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642908"/>
          </a:xfrm>
        </p:spPr>
        <p:txBody>
          <a:bodyPr>
            <a:normAutofit/>
          </a:bodyPr>
          <a:lstStyle/>
          <a:p>
            <a:r>
              <a:rPr lang="en-US" sz="3200" dirty="0"/>
              <a:t>Table 3.15: SF Coefficients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7BD4AF8-48A5-1C05-F865-49C860FB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2333"/>
            <a:ext cx="10007600" cy="4832739"/>
          </a:xfrm>
        </p:spPr>
      </p:pic>
    </p:spTree>
    <p:extLst>
      <p:ext uri="{BB962C8B-B14F-4D97-AF65-F5344CB8AC3E}">
        <p14:creationId xmlns:p14="http://schemas.microsoft.com/office/powerpoint/2010/main" val="19932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74DA-4A29-AC3D-FEA4-03016DB8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769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EFBE33D-334B-2902-AB68-9EFA7616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33" y="1473201"/>
            <a:ext cx="9448800" cy="4255014"/>
          </a:xfrm>
        </p:spPr>
      </p:pic>
    </p:spTree>
    <p:extLst>
      <p:ext uri="{BB962C8B-B14F-4D97-AF65-F5344CB8AC3E}">
        <p14:creationId xmlns:p14="http://schemas.microsoft.com/office/powerpoint/2010/main" val="336929408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82441"/>
      </a:dk2>
      <a:lt2>
        <a:srgbClr val="E8E7E2"/>
      </a:lt2>
      <a:accent1>
        <a:srgbClr val="6E81EE"/>
      </a:accent1>
      <a:accent2>
        <a:srgbClr val="784EEB"/>
      </a:accent2>
      <a:accent3>
        <a:srgbClr val="C66EEE"/>
      </a:accent3>
      <a:accent4>
        <a:srgbClr val="EB4EDA"/>
      </a:accent4>
      <a:accent5>
        <a:srgbClr val="EE6EAB"/>
      </a:accent5>
      <a:accent6>
        <a:srgbClr val="EB4E58"/>
      </a:accent6>
      <a:hlink>
        <a:srgbClr val="8B835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55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Avenir Next LT Pro</vt:lpstr>
      <vt:lpstr>AvenirNext LT Pro Medium</vt:lpstr>
      <vt:lpstr>BlockprintVTI</vt:lpstr>
      <vt:lpstr>Design of Reinforced Concrete (2)</vt:lpstr>
      <vt:lpstr>Restrained Slabs</vt:lpstr>
      <vt:lpstr>Continued</vt:lpstr>
      <vt:lpstr>Continued</vt:lpstr>
      <vt:lpstr>Middle &amp; Edge Strips</vt:lpstr>
      <vt:lpstr>Table 3.14: BM Cofficients</vt:lpstr>
      <vt:lpstr>Continued</vt:lpstr>
      <vt:lpstr>Table 3.15: SF Coefficients</vt:lpstr>
      <vt:lpstr>Continued</vt:lpstr>
      <vt:lpstr>Loads on Beams</vt:lpstr>
      <vt:lpstr>Example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Example</vt:lpstr>
      <vt:lpstr>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Reinforced concrete Structures (2)</dc:title>
  <dc:creator>Princess Tammykins</dc:creator>
  <cp:lastModifiedBy>Princess Tammykins</cp:lastModifiedBy>
  <cp:revision>10</cp:revision>
  <dcterms:created xsi:type="dcterms:W3CDTF">2024-04-10T20:59:38Z</dcterms:created>
  <dcterms:modified xsi:type="dcterms:W3CDTF">2024-07-29T11:35:50Z</dcterms:modified>
</cp:coreProperties>
</file>