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73A8-9783-5A74-4AB8-3B5241494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02156-E3EA-D0EA-6BA4-FC2B1C75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9F17-13CF-C461-BEE5-7744E9AE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A5DB6-D123-88EB-6CCF-AF1CA83A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934-2F94-2C39-F506-7760A729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E727-E12E-1542-EC31-1D7F8266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A3B07-D933-211B-0885-B4940709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6A0F-B5B5-C687-C554-D1D7059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143B-6957-9522-5FF9-B8D11C49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E6EC-3A1B-7737-0C12-1BC06896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9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BB237-EB27-F6A9-7F10-7CF95BDC5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B183-406C-4C2B-DA1A-A9F9426DE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61789-4FA5-B1DD-C85F-E69B31E8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BB18-D2B0-2070-9FBC-4386E57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02BE-4D13-4E21-B6E0-9A85E9ED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7002-57C0-1664-DF40-F5AA6E5A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813DB-D524-1B5E-630D-E234F103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B8C2-F8FC-367B-F382-713714FC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C233A-ED15-631F-97F2-5E639D0B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8956-F998-5660-5DB0-E3B54F95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1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FE5A5-B4FE-CCED-CEF5-9840B6DD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C69E0-E6A0-8D24-1A08-33E31AFE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4815D-5930-6DBE-2E70-96EA32E0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FF6B-F7A3-6FE0-6E8B-CAFB7EA8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C48E-0152-A609-D963-42A2F2AE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AF0-C2D7-76FB-8765-B5A12585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39EC-741B-90E4-52EE-B6133F810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84BB1-C316-0CAB-DD1B-04B224A8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2C524-50DB-458C-AA2D-885966BA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DD6B2-00B0-4697-E408-D7AFEB1A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7BB0A-EB7F-8004-37DB-F1F3A85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8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F4C-F775-F77E-B065-E56E877E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9CDFF-44BE-AC83-4C4A-A5A41A3E2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F0B22-433D-739E-DCF3-B32C4468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B557E-1F09-677B-28E5-370E15A9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413C-8E10-4269-9767-3607A040E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BEE56-7F6F-0BAD-A177-C7CC18C0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648D3-6FB3-B783-74C0-996D9119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3BAE2-8AE6-3FD9-C163-9FC3EB8A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828A-06FB-5CC4-BB8C-59C7C341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6461B-7AD3-9FD7-DAFC-93CAF8F4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CD8D6-EEA8-471B-8E96-5A7A2AF3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523E6-7CBD-87CD-A6F4-E099EE6C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7948E-2098-6F0B-3AEF-A7524E62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C49B0-8BEE-480E-AC33-96EFFCB1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0284-9171-F096-9716-2F79FDD0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32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6F59-FDAC-CE0A-65DD-DD6A4455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C066-C146-8678-5BE9-4F094132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BA33D-5639-75BE-EF39-3A726E081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F1083-C6D6-24A6-8186-D9A26630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85882-19F9-6E85-26E9-A8A2B319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3D9B0-8DE9-30F4-2599-4B75B54B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8598-9BBF-0D58-703E-99243E0F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206CB-8614-E317-5A46-2A150B553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835F3-2616-CB58-ABD2-34F16FD18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862CA-940C-4D6C-4F66-11E53A09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B4C1D-1A85-FE0B-70ED-C1F01382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65A21-C9B3-8FF3-0DAD-3E200F4B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7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B7DA00-D31A-57CF-CC30-307A36DF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EDAD8-4E21-86F7-09F4-CB5C61B1D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71D5D-16FC-A3A7-6CD0-22CA7DAB3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96EF7-E388-4416-9AA2-D7BE9ED3358A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800C-0380-95F4-D48F-CE87A9E7A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B620-CBF1-8EF5-BB67-E463F5015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CE6C1-108C-4FD7-BD17-69D81167D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circular pattern with small squares&#10;&#10;Description automatically generated">
            <a:extLst>
              <a:ext uri="{FF2B5EF4-FFF2-40B4-BE49-F238E27FC236}">
                <a16:creationId xmlns:a16="http://schemas.microsoft.com/office/drawing/2014/main" id="{0B55763B-5F2B-39D0-ECB9-E5CCC9ACBD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5540" b="691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38547-0073-9D90-4768-353683F1A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highlight>
                  <a:srgbClr val="FF00FF"/>
                </a:highlight>
              </a:rPr>
              <a:t>Ribbed, Waffle, </a:t>
            </a:r>
            <a:r>
              <a:rPr lang="en-US" sz="4000">
                <a:solidFill>
                  <a:srgbClr val="FFFFFF"/>
                </a:solidFill>
                <a:highlight>
                  <a:srgbClr val="FF00FF"/>
                </a:highlight>
              </a:rPr>
              <a:t>&amp; Staircase </a:t>
            </a:r>
            <a:r>
              <a:rPr lang="en-US" sz="4000" dirty="0">
                <a:solidFill>
                  <a:srgbClr val="FFFFFF"/>
                </a:solidFill>
                <a:highlight>
                  <a:srgbClr val="FF00FF"/>
                </a:highlight>
              </a:rPr>
              <a:t>Slabs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8041F-8362-D736-3CB8-4F9B728A0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endParaRPr lang="en-US" sz="1800" dirty="0">
              <a:solidFill>
                <a:srgbClr val="FFFFFF"/>
              </a:solidFill>
            </a:endParaRPr>
          </a:p>
          <a:p>
            <a:pPr algn="l"/>
            <a:r>
              <a:rPr lang="en-US" sz="1800" dirty="0">
                <a:solidFill>
                  <a:srgbClr val="FFFF00"/>
                </a:solidFill>
                <a:highlight>
                  <a:srgbClr val="FF00FF"/>
                </a:highlight>
              </a:rPr>
              <a:t>Lecture (5)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4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3D0E-E4C2-A1F3-0CBE-D38F5083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787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A5AE6-D9D5-CA05-2A1C-8CB505869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458" y="1272619"/>
            <a:ext cx="7249212" cy="5137608"/>
          </a:xfrm>
        </p:spPr>
      </p:pic>
    </p:spTree>
    <p:extLst>
      <p:ext uri="{BB962C8B-B14F-4D97-AF65-F5344CB8AC3E}">
        <p14:creationId xmlns:p14="http://schemas.microsoft.com/office/powerpoint/2010/main" val="229447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F138-1CFC-3027-509C-D105176D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14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82BB1-1F55-0BA2-A11D-EEF53AC92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984" y="1282045"/>
            <a:ext cx="8389855" cy="4430598"/>
          </a:xfrm>
        </p:spPr>
      </p:pic>
    </p:spTree>
    <p:extLst>
      <p:ext uri="{BB962C8B-B14F-4D97-AF65-F5344CB8AC3E}">
        <p14:creationId xmlns:p14="http://schemas.microsoft.com/office/powerpoint/2010/main" val="120911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4B86-0672-E03F-BCDA-BDE90074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382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Staircases, Spanning Horizontally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9FC33-AACA-3D66-CAE5-2886E6188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6042"/>
            <a:ext cx="10412185" cy="5496831"/>
          </a:xfrm>
        </p:spPr>
      </p:pic>
    </p:spTree>
    <p:extLst>
      <p:ext uri="{BB962C8B-B14F-4D97-AF65-F5344CB8AC3E}">
        <p14:creationId xmlns:p14="http://schemas.microsoft.com/office/powerpoint/2010/main" val="30881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01E4-E668-3291-485C-E28364AE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681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E8051-FC4B-F4E2-B188-C1F14FDF8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564" y="791936"/>
            <a:ext cx="10278835" cy="5788478"/>
          </a:xfrm>
        </p:spPr>
      </p:pic>
    </p:spTree>
    <p:extLst>
      <p:ext uri="{BB962C8B-B14F-4D97-AF65-F5344CB8AC3E}">
        <p14:creationId xmlns:p14="http://schemas.microsoft.com/office/powerpoint/2010/main" val="31037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E29D-A335-1B24-91ED-AA3174ED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96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FDF28-4384-C7DC-B794-83ECE232C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385" y="853093"/>
            <a:ext cx="9633857" cy="5639781"/>
          </a:xfrm>
        </p:spPr>
      </p:pic>
    </p:spTree>
    <p:extLst>
      <p:ext uri="{BB962C8B-B14F-4D97-AF65-F5344CB8AC3E}">
        <p14:creationId xmlns:p14="http://schemas.microsoft.com/office/powerpoint/2010/main" val="320999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6C06-4DA8-40FD-3811-984E314C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763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Spanning Longitudinally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51163-00CC-8716-1011-C2473C549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479" y="1126671"/>
            <a:ext cx="9723664" cy="4490358"/>
          </a:xfrm>
        </p:spPr>
      </p:pic>
    </p:spTree>
    <p:extLst>
      <p:ext uri="{BB962C8B-B14F-4D97-AF65-F5344CB8AC3E}">
        <p14:creationId xmlns:p14="http://schemas.microsoft.com/office/powerpoint/2010/main" val="106274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6ECC-C29E-347F-ED4C-C75D2C0A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5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Spanning Longitudinally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21E91-979E-ED87-0533-208D205E0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0728"/>
            <a:ext cx="10689770" cy="5747657"/>
          </a:xfrm>
        </p:spPr>
      </p:pic>
    </p:spTree>
    <p:extLst>
      <p:ext uri="{BB962C8B-B14F-4D97-AF65-F5344CB8AC3E}">
        <p14:creationId xmlns:p14="http://schemas.microsoft.com/office/powerpoint/2010/main" val="268523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81C5-33C3-99C7-575E-107DC3F5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468"/>
          </a:xfrm>
        </p:spPr>
        <p:txBody>
          <a:bodyPr>
            <a:normAutofit fontScale="90000"/>
          </a:bodyPr>
          <a:lstStyle/>
          <a:p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Spanning </a:t>
            </a:r>
            <a:r>
              <a:rPr lang="en-US" sz="2800" dirty="0">
                <a:solidFill>
                  <a:srgbClr val="FF0000"/>
                </a:solidFill>
              </a:rPr>
              <a:t>Longitudinally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1656F-6314-4891-6F69-5775979E2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13" y="1110343"/>
            <a:ext cx="9731829" cy="5159827"/>
          </a:xfrm>
        </p:spPr>
      </p:pic>
    </p:spTree>
    <p:extLst>
      <p:ext uri="{BB962C8B-B14F-4D97-AF65-F5344CB8AC3E}">
        <p14:creationId xmlns:p14="http://schemas.microsoft.com/office/powerpoint/2010/main" val="269762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E0BF-D849-E918-2529-C36BC629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563835-D604-91E1-F1FB-4020AABA7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01" y="857250"/>
            <a:ext cx="7722135" cy="2114550"/>
          </a:xfrm>
        </p:spPr>
      </p:pic>
    </p:spTree>
    <p:extLst>
      <p:ext uri="{BB962C8B-B14F-4D97-AF65-F5344CB8AC3E}">
        <p14:creationId xmlns:p14="http://schemas.microsoft.com/office/powerpoint/2010/main" val="248910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E85E-32C5-A0FF-44F6-A64E60BE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28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DD971-654C-75EB-86CE-A4E5E833A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40" y="865413"/>
            <a:ext cx="9952424" cy="4718958"/>
          </a:xfrm>
        </p:spPr>
      </p:pic>
    </p:spTree>
    <p:extLst>
      <p:ext uri="{BB962C8B-B14F-4D97-AF65-F5344CB8AC3E}">
        <p14:creationId xmlns:p14="http://schemas.microsoft.com/office/powerpoint/2010/main" val="51494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D0A4-C2B6-21B8-EEF8-589CD7ED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FF"/>
                </a:highlight>
                <a:uLnTx/>
                <a:uFillTx/>
                <a:latin typeface="Aptos Display" panose="02110004020202020204"/>
                <a:ea typeface="+mj-ea"/>
                <a:cs typeface="+mj-cs"/>
              </a:rPr>
              <a:t>Ribbed &amp; Waffle Slabs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DF886D-9AF4-D075-B062-BD7BBCD65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64" y="2248694"/>
            <a:ext cx="8211671" cy="3505200"/>
          </a:xfrm>
        </p:spPr>
      </p:pic>
    </p:spTree>
    <p:extLst>
      <p:ext uri="{BB962C8B-B14F-4D97-AF65-F5344CB8AC3E}">
        <p14:creationId xmlns:p14="http://schemas.microsoft.com/office/powerpoint/2010/main" val="2807907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217F-B6A2-57BD-6F56-0D0333D0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98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0287A-DABF-34D4-3741-DDC87B436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24" y="751114"/>
            <a:ext cx="8629489" cy="2898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CB1AC1-120D-A523-7B31-99631173D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728517"/>
            <a:ext cx="8281307" cy="27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9DFA-0018-AC11-644E-CB056D4F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4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9A346-B2F3-52A4-BA00-78F680DE4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14" y="824594"/>
            <a:ext cx="9309207" cy="4269920"/>
          </a:xfrm>
        </p:spPr>
      </p:pic>
    </p:spTree>
    <p:extLst>
      <p:ext uri="{BB962C8B-B14F-4D97-AF65-F5344CB8AC3E}">
        <p14:creationId xmlns:p14="http://schemas.microsoft.com/office/powerpoint/2010/main" val="104158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1BAD-B01A-4DD8-74E0-68427F4D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313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89B3D-DF45-B2AD-2F2E-D6CEF0ACC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6043"/>
            <a:ext cx="9636579" cy="4523014"/>
          </a:xfrm>
        </p:spPr>
      </p:pic>
    </p:spTree>
    <p:extLst>
      <p:ext uri="{BB962C8B-B14F-4D97-AF65-F5344CB8AC3E}">
        <p14:creationId xmlns:p14="http://schemas.microsoft.com/office/powerpoint/2010/main" val="334033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7378-5F30-04A3-2A00-A07ECA64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602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highlight>
                  <a:srgbClr val="FF00FF"/>
                </a:highlight>
              </a:rPr>
              <a:t>Plans &amp; Sections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9BA2AC-1054-688D-AF8F-46D051472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43" y="1743956"/>
            <a:ext cx="6380181" cy="480766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9B4BE-614C-DA0A-DFF2-AAF5288FC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09295" y="3139689"/>
            <a:ext cx="5382705" cy="10935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9D21-7E3C-B481-3FC7-BEEB6601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>
            <a:norm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Example: </a:t>
            </a:r>
            <a:r>
              <a:rPr lang="en-US" sz="3200" dirty="0">
                <a:highlight>
                  <a:srgbClr val="00FFFF"/>
                </a:highlight>
              </a:rPr>
              <a:t>Ribbed Slab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5AF2D-1C38-607A-BFC4-EE3D079ED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82" y="1234911"/>
            <a:ext cx="10143241" cy="5012228"/>
          </a:xfrm>
        </p:spPr>
      </p:pic>
    </p:spTree>
    <p:extLst>
      <p:ext uri="{BB962C8B-B14F-4D97-AF65-F5344CB8AC3E}">
        <p14:creationId xmlns:p14="http://schemas.microsoft.com/office/powerpoint/2010/main" val="228903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46C6-1996-D3B6-0FF6-87C224F4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271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EDF6E-AF79-7297-835D-02BD13315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42" y="1253765"/>
            <a:ext cx="10048973" cy="5476973"/>
          </a:xfrm>
        </p:spPr>
      </p:pic>
    </p:spTree>
    <p:extLst>
      <p:ext uri="{BB962C8B-B14F-4D97-AF65-F5344CB8AC3E}">
        <p14:creationId xmlns:p14="http://schemas.microsoft.com/office/powerpoint/2010/main" val="336303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B406-F49F-D937-D6B0-1D300D1E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5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F2A4C-6735-8BEE-CCA3-58A0EC7B6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62" y="1036948"/>
            <a:ext cx="9539925" cy="5693790"/>
          </a:xfrm>
        </p:spPr>
      </p:pic>
    </p:spTree>
    <p:extLst>
      <p:ext uri="{BB962C8B-B14F-4D97-AF65-F5344CB8AC3E}">
        <p14:creationId xmlns:p14="http://schemas.microsoft.com/office/powerpoint/2010/main" val="111654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2C3F-DF0F-9A34-E686-3A910B0B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15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4FD68-81A3-21F4-F82E-4673DD331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24" y="1084082"/>
            <a:ext cx="9436231" cy="5505254"/>
          </a:xfrm>
        </p:spPr>
      </p:pic>
    </p:spTree>
    <p:extLst>
      <p:ext uri="{BB962C8B-B14F-4D97-AF65-F5344CB8AC3E}">
        <p14:creationId xmlns:p14="http://schemas.microsoft.com/office/powerpoint/2010/main" val="262859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77FC-81A3-F754-BF21-C3416B54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303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Example: </a:t>
            </a:r>
            <a:r>
              <a:rPr lang="en-US" sz="3200" dirty="0">
                <a:highlight>
                  <a:srgbClr val="00FFFF"/>
                </a:highlight>
              </a:rPr>
              <a:t>Waffle Slab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EE5AC2-1A16-A9CE-09A0-919C0A9C3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0420"/>
            <a:ext cx="10172307" cy="5606754"/>
          </a:xfrm>
        </p:spPr>
      </p:pic>
    </p:spTree>
    <p:extLst>
      <p:ext uri="{BB962C8B-B14F-4D97-AF65-F5344CB8AC3E}">
        <p14:creationId xmlns:p14="http://schemas.microsoft.com/office/powerpoint/2010/main" val="128541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BDDA-D711-1AB8-2189-5A8627A0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661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1C75F-43FA-946C-6BD8-53FCFF871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415" y="971550"/>
            <a:ext cx="7388678" cy="5600699"/>
          </a:xfrm>
        </p:spPr>
      </p:pic>
    </p:spTree>
    <p:extLst>
      <p:ext uri="{BB962C8B-B14F-4D97-AF65-F5344CB8AC3E}">
        <p14:creationId xmlns:p14="http://schemas.microsoft.com/office/powerpoint/2010/main" val="181225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49</Words>
  <Application>Microsoft Office PowerPoint</Application>
  <PresentationFormat>Widescreen</PresentationFormat>
  <Paragraphs>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Ribbed, Waffle, &amp; Staircase Slabs</vt:lpstr>
      <vt:lpstr>Ribbed &amp; Waffle Slabs</vt:lpstr>
      <vt:lpstr>Plans &amp; Sections</vt:lpstr>
      <vt:lpstr>Example: Ribbed Slab</vt:lpstr>
      <vt:lpstr>Continued</vt:lpstr>
      <vt:lpstr>Continued</vt:lpstr>
      <vt:lpstr>Continued</vt:lpstr>
      <vt:lpstr>Example: Waffle Slab</vt:lpstr>
      <vt:lpstr>Continued</vt:lpstr>
      <vt:lpstr>Continued</vt:lpstr>
      <vt:lpstr>Continued</vt:lpstr>
      <vt:lpstr>Staircases, Spanning Horizontally</vt:lpstr>
      <vt:lpstr>Continued</vt:lpstr>
      <vt:lpstr>Continued</vt:lpstr>
      <vt:lpstr>Spanning Longitudinally</vt:lpstr>
      <vt:lpstr>Spanning Longitudinally</vt:lpstr>
      <vt:lpstr>Spanning Longitudinally</vt:lpstr>
      <vt:lpstr>Design</vt:lpstr>
      <vt:lpstr>Example</vt:lpstr>
      <vt:lpstr>Continued</vt:lpstr>
      <vt:lpstr>Continued</vt:lpstr>
      <vt:lpstr>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Princess Tammykins</dc:creator>
  <cp:lastModifiedBy>Princess Tammykins</cp:lastModifiedBy>
  <cp:revision>3</cp:revision>
  <dcterms:created xsi:type="dcterms:W3CDTF">2024-07-26T18:04:32Z</dcterms:created>
  <dcterms:modified xsi:type="dcterms:W3CDTF">2024-07-29T10:17:22Z</dcterms:modified>
</cp:coreProperties>
</file>