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dyasagar Botcha" userId="240f3d197f7be7fa" providerId="LiveId" clId="{4BDF97B0-8D4E-4FB0-9E42-BA0F8A762951}"/>
    <pc:docChg chg="custSel modSld">
      <pc:chgData name="Vidyasagar Botcha" userId="240f3d197f7be7fa" providerId="LiveId" clId="{4BDF97B0-8D4E-4FB0-9E42-BA0F8A762951}" dt="2023-12-15T17:11:40.749" v="11" actId="20577"/>
      <pc:docMkLst>
        <pc:docMk/>
      </pc:docMkLst>
      <pc:sldChg chg="addSp delSp modSp mod">
        <pc:chgData name="Vidyasagar Botcha" userId="240f3d197f7be7fa" providerId="LiveId" clId="{4BDF97B0-8D4E-4FB0-9E42-BA0F8A762951}" dt="2023-12-15T17:11:40.749" v="11" actId="20577"/>
        <pc:sldMkLst>
          <pc:docMk/>
          <pc:sldMk cId="3514813499" sldId="280"/>
        </pc:sldMkLst>
        <pc:spChg chg="mod">
          <ac:chgData name="Vidyasagar Botcha" userId="240f3d197f7be7fa" providerId="LiveId" clId="{4BDF97B0-8D4E-4FB0-9E42-BA0F8A762951}" dt="2023-12-15T17:11:40.749" v="11" actId="20577"/>
          <ac:spMkLst>
            <pc:docMk/>
            <pc:sldMk cId="3514813499" sldId="280"/>
            <ac:spMk id="3" creationId="{D4FF4741-2C35-7F92-9377-D2A140A64E9A}"/>
          </ac:spMkLst>
        </pc:spChg>
        <pc:spChg chg="del">
          <ac:chgData name="Vidyasagar Botcha" userId="240f3d197f7be7fa" providerId="LiveId" clId="{4BDF97B0-8D4E-4FB0-9E42-BA0F8A762951}" dt="2023-12-15T17:11:24.644" v="0" actId="478"/>
          <ac:spMkLst>
            <pc:docMk/>
            <pc:sldMk cId="3514813499" sldId="280"/>
            <ac:spMk id="4" creationId="{7B7BE0DE-DE90-5AA5-0F72-138DC33EEE7D}"/>
          </ac:spMkLst>
        </pc:spChg>
        <pc:picChg chg="add mod">
          <ac:chgData name="Vidyasagar Botcha" userId="240f3d197f7be7fa" providerId="LiveId" clId="{4BDF97B0-8D4E-4FB0-9E42-BA0F8A762951}" dt="2023-12-15T17:11:28.735" v="2" actId="1076"/>
          <ac:picMkLst>
            <pc:docMk/>
            <pc:sldMk cId="3514813499" sldId="280"/>
            <ac:picMk id="1026" creationId="{4E62B3B5-8A15-230A-59E5-4138471717AA}"/>
          </ac:picMkLst>
        </pc:picChg>
      </pc:sldChg>
    </pc:docChg>
  </pc:docChgLst>
  <pc:docChgLst>
    <pc:chgData name="Vidyasagar Botcha" userId="240f3d197f7be7fa" providerId="LiveId" clId="{65EBC9DF-D69B-49CB-9530-668BD0BAD7E2}"/>
    <pc:docChg chg="undo redo custSel addSld delSld modSld">
      <pc:chgData name="Vidyasagar Botcha" userId="240f3d197f7be7fa" providerId="LiveId" clId="{65EBC9DF-D69B-49CB-9530-668BD0BAD7E2}" dt="2023-12-15T12:36:13.744" v="1049" actId="6549"/>
      <pc:docMkLst>
        <pc:docMk/>
      </pc:docMkLst>
      <pc:sldChg chg="del">
        <pc:chgData name="Vidyasagar Botcha" userId="240f3d197f7be7fa" providerId="LiveId" clId="{65EBC9DF-D69B-49CB-9530-668BD0BAD7E2}" dt="2023-12-15T10:27:44.159" v="872" actId="47"/>
        <pc:sldMkLst>
          <pc:docMk/>
          <pc:sldMk cId="837679227" sldId="258"/>
        </pc:sldMkLst>
      </pc:sldChg>
      <pc:sldChg chg="del">
        <pc:chgData name="Vidyasagar Botcha" userId="240f3d197f7be7fa" providerId="LiveId" clId="{65EBC9DF-D69B-49CB-9530-668BD0BAD7E2}" dt="2023-12-15T10:27:44.159" v="872" actId="47"/>
        <pc:sldMkLst>
          <pc:docMk/>
          <pc:sldMk cId="2792293541" sldId="259"/>
        </pc:sldMkLst>
      </pc:sldChg>
      <pc:sldChg chg="del">
        <pc:chgData name="Vidyasagar Botcha" userId="240f3d197f7be7fa" providerId="LiveId" clId="{65EBC9DF-D69B-49CB-9530-668BD0BAD7E2}" dt="2023-12-15T10:27:44.159" v="872" actId="47"/>
        <pc:sldMkLst>
          <pc:docMk/>
          <pc:sldMk cId="3419615912" sldId="260"/>
        </pc:sldMkLst>
      </pc:sldChg>
      <pc:sldChg chg="del">
        <pc:chgData name="Vidyasagar Botcha" userId="240f3d197f7be7fa" providerId="LiveId" clId="{65EBC9DF-D69B-49CB-9530-668BD0BAD7E2}" dt="2023-12-15T10:27:44.159" v="872" actId="47"/>
        <pc:sldMkLst>
          <pc:docMk/>
          <pc:sldMk cId="313009469" sldId="262"/>
        </pc:sldMkLst>
      </pc:sldChg>
      <pc:sldChg chg="del">
        <pc:chgData name="Vidyasagar Botcha" userId="240f3d197f7be7fa" providerId="LiveId" clId="{65EBC9DF-D69B-49CB-9530-668BD0BAD7E2}" dt="2023-12-15T10:27:44.159" v="872" actId="47"/>
        <pc:sldMkLst>
          <pc:docMk/>
          <pc:sldMk cId="863771257" sldId="263"/>
        </pc:sldMkLst>
      </pc:sldChg>
      <pc:sldChg chg="del">
        <pc:chgData name="Vidyasagar Botcha" userId="240f3d197f7be7fa" providerId="LiveId" clId="{65EBC9DF-D69B-49CB-9530-668BD0BAD7E2}" dt="2023-12-15T10:27:44.159" v="872" actId="47"/>
        <pc:sldMkLst>
          <pc:docMk/>
          <pc:sldMk cId="2751534878" sldId="264"/>
        </pc:sldMkLst>
      </pc:sldChg>
      <pc:sldChg chg="del">
        <pc:chgData name="Vidyasagar Botcha" userId="240f3d197f7be7fa" providerId="LiveId" clId="{65EBC9DF-D69B-49CB-9530-668BD0BAD7E2}" dt="2023-12-15T10:27:27.808" v="871" actId="47"/>
        <pc:sldMkLst>
          <pc:docMk/>
          <pc:sldMk cId="1938680622" sldId="266"/>
        </pc:sldMkLst>
      </pc:sldChg>
      <pc:sldChg chg="delSp modSp mod">
        <pc:chgData name="Vidyasagar Botcha" userId="240f3d197f7be7fa" providerId="LiveId" clId="{65EBC9DF-D69B-49CB-9530-668BD0BAD7E2}" dt="2023-12-15T12:34:29.035" v="1005" actId="20577"/>
        <pc:sldMkLst>
          <pc:docMk/>
          <pc:sldMk cId="1658086816" sldId="270"/>
        </pc:sldMkLst>
        <pc:graphicFrameChg chg="mod">
          <ac:chgData name="Vidyasagar Botcha" userId="240f3d197f7be7fa" providerId="LiveId" clId="{65EBC9DF-D69B-49CB-9530-668BD0BAD7E2}" dt="2023-12-15T12:34:29.035" v="1005" actId="20577"/>
          <ac:graphicFrameMkLst>
            <pc:docMk/>
            <pc:sldMk cId="1658086816" sldId="270"/>
            <ac:graphicFrameMk id="4" creationId="{1F6A5FC6-DE0C-2C07-6A36-B920F0732147}"/>
          </ac:graphicFrameMkLst>
        </pc:graphicFrameChg>
        <pc:graphicFrameChg chg="del mod">
          <ac:chgData name="Vidyasagar Botcha" userId="240f3d197f7be7fa" providerId="LiveId" clId="{65EBC9DF-D69B-49CB-9530-668BD0BAD7E2}" dt="2023-12-15T12:29:06.076" v="877" actId="478"/>
          <ac:graphicFrameMkLst>
            <pc:docMk/>
            <pc:sldMk cId="1658086816" sldId="270"/>
            <ac:graphicFrameMk id="7" creationId="{480A2040-3717-6DCA-3F1C-62B184F8286B}"/>
          </ac:graphicFrameMkLst>
        </pc:graphicFrameChg>
      </pc:sldChg>
      <pc:sldChg chg="del">
        <pc:chgData name="Vidyasagar Botcha" userId="240f3d197f7be7fa" providerId="LiveId" clId="{65EBC9DF-D69B-49CB-9530-668BD0BAD7E2}" dt="2023-12-15T09:58:43.342" v="292" actId="47"/>
        <pc:sldMkLst>
          <pc:docMk/>
          <pc:sldMk cId="1709472583" sldId="274"/>
        </pc:sldMkLst>
      </pc:sldChg>
      <pc:sldChg chg="addSp delSp modSp mod">
        <pc:chgData name="Vidyasagar Botcha" userId="240f3d197f7be7fa" providerId="LiveId" clId="{65EBC9DF-D69B-49CB-9530-668BD0BAD7E2}" dt="2023-12-15T10:14:08.341" v="684" actId="1076"/>
        <pc:sldMkLst>
          <pc:docMk/>
          <pc:sldMk cId="1461339841" sldId="277"/>
        </pc:sldMkLst>
        <pc:spChg chg="mod">
          <ac:chgData name="Vidyasagar Botcha" userId="240f3d197f7be7fa" providerId="LiveId" clId="{65EBC9DF-D69B-49CB-9530-668BD0BAD7E2}" dt="2023-12-15T05:23:00.460" v="246" actId="14100"/>
          <ac:spMkLst>
            <pc:docMk/>
            <pc:sldMk cId="1461339841" sldId="277"/>
            <ac:spMk id="2" creationId="{66C9C165-C29A-4446-2AFF-5B57364A401A}"/>
          </ac:spMkLst>
        </pc:spChg>
        <pc:spChg chg="mod">
          <ac:chgData name="Vidyasagar Botcha" userId="240f3d197f7be7fa" providerId="LiveId" clId="{65EBC9DF-D69B-49CB-9530-668BD0BAD7E2}" dt="2023-12-15T10:06:24.599" v="483" actId="1076"/>
          <ac:spMkLst>
            <pc:docMk/>
            <pc:sldMk cId="1461339841" sldId="277"/>
            <ac:spMk id="3" creationId="{AD800405-1831-2ACF-3D65-A90544493986}"/>
          </ac:spMkLst>
        </pc:spChg>
        <pc:spChg chg="add del mod">
          <ac:chgData name="Vidyasagar Botcha" userId="240f3d197f7be7fa" providerId="LiveId" clId="{65EBC9DF-D69B-49CB-9530-668BD0BAD7E2}" dt="2023-12-15T05:22:23.417" v="234" actId="21"/>
          <ac:spMkLst>
            <pc:docMk/>
            <pc:sldMk cId="1461339841" sldId="277"/>
            <ac:spMk id="4" creationId="{FD9292F2-C579-7D21-37B4-176C1303A1A2}"/>
          </ac:spMkLst>
        </pc:spChg>
        <pc:spChg chg="add del mod">
          <ac:chgData name="Vidyasagar Botcha" userId="240f3d197f7be7fa" providerId="LiveId" clId="{65EBC9DF-D69B-49CB-9530-668BD0BAD7E2}" dt="2023-12-15T04:21:35.189" v="22" actId="931"/>
          <ac:spMkLst>
            <pc:docMk/>
            <pc:sldMk cId="1461339841" sldId="277"/>
            <ac:spMk id="7" creationId="{72698F7A-3B76-88E3-F4CD-7F3D97CF4C73}"/>
          </ac:spMkLst>
        </pc:spChg>
        <pc:spChg chg="add mod">
          <ac:chgData name="Vidyasagar Botcha" userId="240f3d197f7be7fa" providerId="LiveId" clId="{65EBC9DF-D69B-49CB-9530-668BD0BAD7E2}" dt="2023-12-15T10:13:08.226" v="680" actId="20577"/>
          <ac:spMkLst>
            <pc:docMk/>
            <pc:sldMk cId="1461339841" sldId="277"/>
            <ac:spMk id="16" creationId="{D914636B-E3E4-3A7F-E4C9-EF7F729709A7}"/>
          </ac:spMkLst>
        </pc:spChg>
        <pc:graphicFrameChg chg="add del mod">
          <ac:chgData name="Vidyasagar Botcha" userId="240f3d197f7be7fa" providerId="LiveId" clId="{65EBC9DF-D69B-49CB-9530-668BD0BAD7E2}" dt="2023-12-15T05:44:38.296" v="255" actId="478"/>
          <ac:graphicFrameMkLst>
            <pc:docMk/>
            <pc:sldMk cId="1461339841" sldId="277"/>
            <ac:graphicFrameMk id="10" creationId="{0FB8FC0F-6332-CB5D-C937-7E2DDD266EA6}"/>
          </ac:graphicFrameMkLst>
        </pc:graphicFrameChg>
        <pc:graphicFrameChg chg="add mod">
          <ac:chgData name="Vidyasagar Botcha" userId="240f3d197f7be7fa" providerId="LiveId" clId="{65EBC9DF-D69B-49CB-9530-668BD0BAD7E2}" dt="2023-12-15T10:13:18.555" v="682" actId="1076"/>
          <ac:graphicFrameMkLst>
            <pc:docMk/>
            <pc:sldMk cId="1461339841" sldId="277"/>
            <ac:graphicFrameMk id="15" creationId="{5F651C27-0724-435B-EB62-236B9BDCA5B8}"/>
          </ac:graphicFrameMkLst>
        </pc:graphicFrameChg>
        <pc:picChg chg="add del mod">
          <ac:chgData name="Vidyasagar Botcha" userId="240f3d197f7be7fa" providerId="LiveId" clId="{65EBC9DF-D69B-49CB-9530-668BD0BAD7E2}" dt="2023-12-15T04:21:35.189" v="22" actId="931"/>
          <ac:picMkLst>
            <pc:docMk/>
            <pc:sldMk cId="1461339841" sldId="277"/>
            <ac:picMk id="6" creationId="{6A3DC1BA-3F57-C631-BD2D-8982F5CDC97A}"/>
          </ac:picMkLst>
        </pc:picChg>
        <pc:picChg chg="add mod">
          <ac:chgData name="Vidyasagar Botcha" userId="240f3d197f7be7fa" providerId="LiveId" clId="{65EBC9DF-D69B-49CB-9530-668BD0BAD7E2}" dt="2023-12-15T10:14:01.365" v="683" actId="14100"/>
          <ac:picMkLst>
            <pc:docMk/>
            <pc:sldMk cId="1461339841" sldId="277"/>
            <ac:picMk id="9" creationId="{85F29880-37CD-76A9-0130-9E98975A75B3}"/>
          </ac:picMkLst>
        </pc:picChg>
        <pc:picChg chg="add del mod">
          <ac:chgData name="Vidyasagar Botcha" userId="240f3d197f7be7fa" providerId="LiveId" clId="{65EBC9DF-D69B-49CB-9530-668BD0BAD7E2}" dt="2023-12-15T06:15:04.440" v="274" actId="478"/>
          <ac:picMkLst>
            <pc:docMk/>
            <pc:sldMk cId="1461339841" sldId="277"/>
            <ac:picMk id="12" creationId="{E8D69F61-74A2-1569-ECFF-E095A064DC18}"/>
          </ac:picMkLst>
        </pc:picChg>
        <pc:picChg chg="add mod">
          <ac:chgData name="Vidyasagar Botcha" userId="240f3d197f7be7fa" providerId="LiveId" clId="{65EBC9DF-D69B-49CB-9530-668BD0BAD7E2}" dt="2023-12-15T10:14:08.341" v="684" actId="1076"/>
          <ac:picMkLst>
            <pc:docMk/>
            <pc:sldMk cId="1461339841" sldId="277"/>
            <ac:picMk id="14" creationId="{BBBAEF74-BA55-AAFB-4143-3D5BDA913A8D}"/>
          </ac:picMkLst>
        </pc:picChg>
        <pc:picChg chg="add del mod">
          <ac:chgData name="Vidyasagar Botcha" userId="240f3d197f7be7fa" providerId="LiveId" clId="{65EBC9DF-D69B-49CB-9530-668BD0BAD7E2}" dt="2023-12-15T10:12:28.990" v="653" actId="478"/>
          <ac:picMkLst>
            <pc:docMk/>
            <pc:sldMk cId="1461339841" sldId="277"/>
            <ac:picMk id="1026" creationId="{B586213E-DB6A-7082-EE9A-4E737F8B8D2D}"/>
          </ac:picMkLst>
        </pc:picChg>
      </pc:sldChg>
      <pc:sldChg chg="addSp delSp modSp new mod">
        <pc:chgData name="Vidyasagar Botcha" userId="240f3d197f7be7fa" providerId="LiveId" clId="{65EBC9DF-D69B-49CB-9530-668BD0BAD7E2}" dt="2023-12-15T10:16:53.081" v="734" actId="20577"/>
        <pc:sldMkLst>
          <pc:docMk/>
          <pc:sldMk cId="61421974" sldId="278"/>
        </pc:sldMkLst>
        <pc:spChg chg="mod">
          <ac:chgData name="Vidyasagar Botcha" userId="240f3d197f7be7fa" providerId="LiveId" clId="{65EBC9DF-D69B-49CB-9530-668BD0BAD7E2}" dt="2023-12-15T10:16:53.081" v="734" actId="20577"/>
          <ac:spMkLst>
            <pc:docMk/>
            <pc:sldMk cId="61421974" sldId="278"/>
            <ac:spMk id="2" creationId="{35C3901B-70C9-764E-259A-0FA3DBD281E5}"/>
          </ac:spMkLst>
        </pc:spChg>
        <pc:spChg chg="del">
          <ac:chgData name="Vidyasagar Botcha" userId="240f3d197f7be7fa" providerId="LiveId" clId="{65EBC9DF-D69B-49CB-9530-668BD0BAD7E2}" dt="2023-12-15T09:58:56.295" v="293" actId="478"/>
          <ac:spMkLst>
            <pc:docMk/>
            <pc:sldMk cId="61421974" sldId="278"/>
            <ac:spMk id="3" creationId="{23E6B6C4-C224-3468-AEF0-5B8F831CFE32}"/>
          </ac:spMkLst>
        </pc:spChg>
        <pc:spChg chg="del">
          <ac:chgData name="Vidyasagar Botcha" userId="240f3d197f7be7fa" providerId="LiveId" clId="{65EBC9DF-D69B-49CB-9530-668BD0BAD7E2}" dt="2023-12-15T09:58:58.084" v="294" actId="478"/>
          <ac:spMkLst>
            <pc:docMk/>
            <pc:sldMk cId="61421974" sldId="278"/>
            <ac:spMk id="4" creationId="{76814BB0-0FAE-D65B-ACF2-762C4B42CA34}"/>
          </ac:spMkLst>
        </pc:spChg>
        <pc:picChg chg="add mod">
          <ac:chgData name="Vidyasagar Botcha" userId="240f3d197f7be7fa" providerId="LiveId" clId="{65EBC9DF-D69B-49CB-9530-668BD0BAD7E2}" dt="2023-12-15T10:15:16.422" v="687" actId="1076"/>
          <ac:picMkLst>
            <pc:docMk/>
            <pc:sldMk cId="61421974" sldId="278"/>
            <ac:picMk id="6" creationId="{51B90ED3-2FF3-1878-38F1-C474B8734920}"/>
          </ac:picMkLst>
        </pc:picChg>
      </pc:sldChg>
      <pc:sldChg chg="addSp delSp modSp new mod">
        <pc:chgData name="Vidyasagar Botcha" userId="240f3d197f7be7fa" providerId="LiveId" clId="{65EBC9DF-D69B-49CB-9530-668BD0BAD7E2}" dt="2023-12-15T10:27:06.124" v="870" actId="20577"/>
        <pc:sldMkLst>
          <pc:docMk/>
          <pc:sldMk cId="836251937" sldId="279"/>
        </pc:sldMkLst>
        <pc:spChg chg="mod">
          <ac:chgData name="Vidyasagar Botcha" userId="240f3d197f7be7fa" providerId="LiveId" clId="{65EBC9DF-D69B-49CB-9530-668BD0BAD7E2}" dt="2023-12-15T10:17:05.433" v="754" actId="20577"/>
          <ac:spMkLst>
            <pc:docMk/>
            <pc:sldMk cId="836251937" sldId="279"/>
            <ac:spMk id="2" creationId="{3D799171-BDF1-1F15-BA84-1D99D854DA89}"/>
          </ac:spMkLst>
        </pc:spChg>
        <pc:spChg chg="del">
          <ac:chgData name="Vidyasagar Botcha" userId="240f3d197f7be7fa" providerId="LiveId" clId="{65EBC9DF-D69B-49CB-9530-668BD0BAD7E2}" dt="2023-12-15T10:19:00.817" v="755" actId="22"/>
          <ac:spMkLst>
            <pc:docMk/>
            <pc:sldMk cId="836251937" sldId="279"/>
            <ac:spMk id="3" creationId="{FCEEEA3D-D189-8C24-52CA-B04074C0BFE4}"/>
          </ac:spMkLst>
        </pc:spChg>
        <pc:spChg chg="del">
          <ac:chgData name="Vidyasagar Botcha" userId="240f3d197f7be7fa" providerId="LiveId" clId="{65EBC9DF-D69B-49CB-9530-668BD0BAD7E2}" dt="2023-12-15T10:19:35.311" v="766" actId="478"/>
          <ac:spMkLst>
            <pc:docMk/>
            <pc:sldMk cId="836251937" sldId="279"/>
            <ac:spMk id="4" creationId="{7EE97E13-8434-F1DE-C8C6-096D92F4DF5E}"/>
          </ac:spMkLst>
        </pc:spChg>
        <pc:spChg chg="add del mod">
          <ac:chgData name="Vidyasagar Botcha" userId="240f3d197f7be7fa" providerId="LiveId" clId="{65EBC9DF-D69B-49CB-9530-668BD0BAD7E2}" dt="2023-12-15T10:19:37.606" v="767" actId="478"/>
          <ac:spMkLst>
            <pc:docMk/>
            <pc:sldMk cId="836251937" sldId="279"/>
            <ac:spMk id="8" creationId="{93E77E88-17FB-4116-4DD1-33E611C96C4A}"/>
          </ac:spMkLst>
        </pc:spChg>
        <pc:spChg chg="add del mod">
          <ac:chgData name="Vidyasagar Botcha" userId="240f3d197f7be7fa" providerId="LiveId" clId="{65EBC9DF-D69B-49CB-9530-668BD0BAD7E2}" dt="2023-12-15T10:25:44.945" v="778"/>
          <ac:spMkLst>
            <pc:docMk/>
            <pc:sldMk cId="836251937" sldId="279"/>
            <ac:spMk id="15" creationId="{3254159B-CC83-CB51-4F49-D25283100519}"/>
          </ac:spMkLst>
        </pc:spChg>
        <pc:spChg chg="add mod">
          <ac:chgData name="Vidyasagar Botcha" userId="240f3d197f7be7fa" providerId="LiveId" clId="{65EBC9DF-D69B-49CB-9530-668BD0BAD7E2}" dt="2023-12-15T10:26:51.650" v="853" actId="1076"/>
          <ac:spMkLst>
            <pc:docMk/>
            <pc:sldMk cId="836251937" sldId="279"/>
            <ac:spMk id="16" creationId="{786B5196-2187-B373-9909-8C3BC25F24DF}"/>
          </ac:spMkLst>
        </pc:spChg>
        <pc:spChg chg="add mod">
          <ac:chgData name="Vidyasagar Botcha" userId="240f3d197f7be7fa" providerId="LiveId" clId="{65EBC9DF-D69B-49CB-9530-668BD0BAD7E2}" dt="2023-12-15T10:27:06.124" v="870" actId="20577"/>
          <ac:spMkLst>
            <pc:docMk/>
            <pc:sldMk cId="836251937" sldId="279"/>
            <ac:spMk id="17" creationId="{2BAC454A-1659-1DB1-930B-64364C3D46AC}"/>
          </ac:spMkLst>
        </pc:spChg>
        <pc:picChg chg="add del mod ord">
          <ac:chgData name="Vidyasagar Botcha" userId="240f3d197f7be7fa" providerId="LiveId" clId="{65EBC9DF-D69B-49CB-9530-668BD0BAD7E2}" dt="2023-12-15T10:19:23.505" v="763" actId="478"/>
          <ac:picMkLst>
            <pc:docMk/>
            <pc:sldMk cId="836251937" sldId="279"/>
            <ac:picMk id="6" creationId="{49A70358-8BF8-6A93-F912-75CC5492505B}"/>
          </ac:picMkLst>
        </pc:picChg>
        <pc:picChg chg="add del mod">
          <ac:chgData name="Vidyasagar Botcha" userId="240f3d197f7be7fa" providerId="LiveId" clId="{65EBC9DF-D69B-49CB-9530-668BD0BAD7E2}" dt="2023-12-15T10:19:48.559" v="768" actId="478"/>
          <ac:picMkLst>
            <pc:docMk/>
            <pc:sldMk cId="836251937" sldId="279"/>
            <ac:picMk id="10" creationId="{190371D2-1325-A302-446C-C4E4E68288C0}"/>
          </ac:picMkLst>
        </pc:picChg>
        <pc:picChg chg="add mod">
          <ac:chgData name="Vidyasagar Botcha" userId="240f3d197f7be7fa" providerId="LiveId" clId="{65EBC9DF-D69B-49CB-9530-668BD0BAD7E2}" dt="2023-12-15T10:25:44.017" v="776" actId="1076"/>
          <ac:picMkLst>
            <pc:docMk/>
            <pc:sldMk cId="836251937" sldId="279"/>
            <ac:picMk id="12" creationId="{65F9B531-489E-97F0-5316-6215395EC91A}"/>
          </ac:picMkLst>
        </pc:picChg>
        <pc:picChg chg="add mod">
          <ac:chgData name="Vidyasagar Botcha" userId="240f3d197f7be7fa" providerId="LiveId" clId="{65EBC9DF-D69B-49CB-9530-668BD0BAD7E2}" dt="2023-12-15T10:26:30.816" v="848" actId="1076"/>
          <ac:picMkLst>
            <pc:docMk/>
            <pc:sldMk cId="836251937" sldId="279"/>
            <ac:picMk id="14" creationId="{7ADBE399-82B9-3855-FB55-A7EBAAACF674}"/>
          </ac:picMkLst>
        </pc:picChg>
      </pc:sldChg>
      <pc:sldChg chg="addSp delSp modSp new del mod">
        <pc:chgData name="Vidyasagar Botcha" userId="240f3d197f7be7fa" providerId="LiveId" clId="{65EBC9DF-D69B-49CB-9530-668BD0BAD7E2}" dt="2023-12-15T10:15:46.424" v="688" actId="47"/>
        <pc:sldMkLst>
          <pc:docMk/>
          <pc:sldMk cId="2663056531" sldId="280"/>
        </pc:sldMkLst>
        <pc:spChg chg="mod">
          <ac:chgData name="Vidyasagar Botcha" userId="240f3d197f7be7fa" providerId="LiveId" clId="{65EBC9DF-D69B-49CB-9530-668BD0BAD7E2}" dt="2023-12-15T10:00:41.959" v="343" actId="20577"/>
          <ac:spMkLst>
            <pc:docMk/>
            <pc:sldMk cId="2663056531" sldId="280"/>
            <ac:spMk id="2" creationId="{8AB9FBA9-F11F-6F86-4D3D-CE0A04E6815E}"/>
          </ac:spMkLst>
        </pc:spChg>
        <pc:spChg chg="add del mod">
          <ac:chgData name="Vidyasagar Botcha" userId="240f3d197f7be7fa" providerId="LiveId" clId="{65EBC9DF-D69B-49CB-9530-668BD0BAD7E2}" dt="2023-12-15T10:12:06.520" v="648" actId="12084"/>
          <ac:spMkLst>
            <pc:docMk/>
            <pc:sldMk cId="2663056531" sldId="280"/>
            <ac:spMk id="3" creationId="{FDBA6111-1838-7081-EC62-BCAF68225695}"/>
          </ac:spMkLst>
        </pc:spChg>
        <pc:spChg chg="del">
          <ac:chgData name="Vidyasagar Botcha" userId="240f3d197f7be7fa" providerId="LiveId" clId="{65EBC9DF-D69B-49CB-9530-668BD0BAD7E2}" dt="2023-12-15T10:02:49.161" v="422" actId="478"/>
          <ac:spMkLst>
            <pc:docMk/>
            <pc:sldMk cId="2663056531" sldId="280"/>
            <ac:spMk id="4" creationId="{885D8724-C991-E3DD-230C-5BE550F5F95A}"/>
          </ac:spMkLst>
        </pc:spChg>
        <pc:graphicFrameChg chg="add del modGraphic">
          <ac:chgData name="Vidyasagar Botcha" userId="240f3d197f7be7fa" providerId="LiveId" clId="{65EBC9DF-D69B-49CB-9530-668BD0BAD7E2}" dt="2023-12-15T10:10:03.638" v="643" actId="1032"/>
          <ac:graphicFrameMkLst>
            <pc:docMk/>
            <pc:sldMk cId="2663056531" sldId="280"/>
            <ac:graphicFrameMk id="5" creationId="{92EEF851-BC79-E9FC-6DD1-1A01B27F4E00}"/>
          </ac:graphicFrameMkLst>
        </pc:graphicFrameChg>
        <pc:graphicFrameChg chg="add del mod">
          <ac:chgData name="Vidyasagar Botcha" userId="240f3d197f7be7fa" providerId="LiveId" clId="{65EBC9DF-D69B-49CB-9530-668BD0BAD7E2}" dt="2023-12-15T10:10:43.695" v="645" actId="12084"/>
          <ac:graphicFrameMkLst>
            <pc:docMk/>
            <pc:sldMk cId="2663056531" sldId="280"/>
            <ac:graphicFrameMk id="6" creationId="{595585B5-FE07-489B-4380-61D7C4636CE3}"/>
          </ac:graphicFrameMkLst>
        </pc:graphicFrameChg>
        <pc:graphicFrameChg chg="add del mod">
          <ac:chgData name="Vidyasagar Botcha" userId="240f3d197f7be7fa" providerId="LiveId" clId="{65EBC9DF-D69B-49CB-9530-668BD0BAD7E2}" dt="2023-12-15T10:11:21.728" v="647" actId="12084"/>
          <ac:graphicFrameMkLst>
            <pc:docMk/>
            <pc:sldMk cId="2663056531" sldId="280"/>
            <ac:graphicFrameMk id="7" creationId="{1F943172-E4F8-59E1-C596-B2137D37507C}"/>
          </ac:graphicFrameMkLst>
        </pc:graphicFrameChg>
        <pc:graphicFrameChg chg="add mod">
          <ac:chgData name="Vidyasagar Botcha" userId="240f3d197f7be7fa" providerId="LiveId" clId="{65EBC9DF-D69B-49CB-9530-668BD0BAD7E2}" dt="2023-12-15T10:12:15.089" v="650" actId="14100"/>
          <ac:graphicFrameMkLst>
            <pc:docMk/>
            <pc:sldMk cId="2663056531" sldId="280"/>
            <ac:graphicFrameMk id="8" creationId="{D89AFDFE-F46C-C581-9ACF-2C5C5581E254}"/>
          </ac:graphicFrameMkLst>
        </pc:graphicFrameChg>
      </pc:sldChg>
      <pc:sldChg chg="modSp new mod">
        <pc:chgData name="Vidyasagar Botcha" userId="240f3d197f7be7fa" providerId="LiveId" clId="{65EBC9DF-D69B-49CB-9530-668BD0BAD7E2}" dt="2023-12-15T12:36:13.744" v="1049" actId="6549"/>
        <pc:sldMkLst>
          <pc:docMk/>
          <pc:sldMk cId="3514813499" sldId="280"/>
        </pc:sldMkLst>
        <pc:spChg chg="mod">
          <ac:chgData name="Vidyasagar Botcha" userId="240f3d197f7be7fa" providerId="LiveId" clId="{65EBC9DF-D69B-49CB-9530-668BD0BAD7E2}" dt="2023-12-15T12:35:43.027" v="1011"/>
          <ac:spMkLst>
            <pc:docMk/>
            <pc:sldMk cId="3514813499" sldId="280"/>
            <ac:spMk id="2" creationId="{F8B0F15F-A4A1-AC4C-A74D-92EEA90CC912}"/>
          </ac:spMkLst>
        </pc:spChg>
        <pc:spChg chg="mod">
          <ac:chgData name="Vidyasagar Botcha" userId="240f3d197f7be7fa" providerId="LiveId" clId="{65EBC9DF-D69B-49CB-9530-668BD0BAD7E2}" dt="2023-12-15T12:36:13.744" v="1049" actId="6549"/>
          <ac:spMkLst>
            <pc:docMk/>
            <pc:sldMk cId="3514813499" sldId="280"/>
            <ac:spMk id="3" creationId="{D4FF4741-2C35-7F92-9377-D2A140A64E9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5FC7E4-59B7-44A6-B30A-4D5664902FB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BCB599BD-06D3-4B86-A156-3A200640C079}">
      <dgm:prSet/>
      <dgm:spPr/>
      <dgm:t>
        <a:bodyPr/>
        <a:lstStyle/>
        <a:p>
          <a:r>
            <a:rPr lang="en-GB" dirty="0"/>
            <a:t>Earliest Credit Line (Month-Year)</a:t>
          </a:r>
        </a:p>
      </dgm:t>
    </dgm:pt>
    <dgm:pt modelId="{D02A2532-F02D-44AB-8E06-3D46454CE39D}" type="parTrans" cxnId="{7D4E0D1A-42E8-4547-A6B4-1F94EAE8C38D}">
      <dgm:prSet/>
      <dgm:spPr/>
      <dgm:t>
        <a:bodyPr/>
        <a:lstStyle/>
        <a:p>
          <a:endParaRPr lang="en-GB"/>
        </a:p>
      </dgm:t>
    </dgm:pt>
    <dgm:pt modelId="{A3A50179-4129-4D45-975F-E587C04D8F6E}" type="sibTrans" cxnId="{7D4E0D1A-42E8-4547-A6B4-1F94EAE8C38D}">
      <dgm:prSet/>
      <dgm:spPr/>
      <dgm:t>
        <a:bodyPr/>
        <a:lstStyle/>
        <a:p>
          <a:endParaRPr lang="en-GB"/>
        </a:p>
      </dgm:t>
    </dgm:pt>
    <dgm:pt modelId="{D90320F7-03AA-442B-A3DF-5AAA4960181C}">
      <dgm:prSet/>
      <dgm:spPr/>
      <dgm:t>
        <a:bodyPr/>
        <a:lstStyle/>
        <a:p>
          <a:r>
            <a:rPr lang="en-GB" dirty="0"/>
            <a:t>Address (Street, City, </a:t>
          </a:r>
          <a:r>
            <a:rPr lang="en-GB" dirty="0" err="1"/>
            <a:t>Pincode</a:t>
          </a:r>
          <a:r>
            <a:rPr lang="en-GB" dirty="0"/>
            <a:t>)</a:t>
          </a:r>
        </a:p>
      </dgm:t>
    </dgm:pt>
    <dgm:pt modelId="{AAC4B918-3A90-42B6-BFAB-4C874F10C95E}" type="parTrans" cxnId="{6E0600C9-8319-4E8B-A7BD-98FD333729AD}">
      <dgm:prSet/>
      <dgm:spPr/>
      <dgm:t>
        <a:bodyPr/>
        <a:lstStyle/>
        <a:p>
          <a:endParaRPr lang="en-GB"/>
        </a:p>
      </dgm:t>
    </dgm:pt>
    <dgm:pt modelId="{EDE4B928-EBD4-49E6-B62F-CE42F03DE112}" type="sibTrans" cxnId="{6E0600C9-8319-4E8B-A7BD-98FD333729AD}">
      <dgm:prSet/>
      <dgm:spPr/>
      <dgm:t>
        <a:bodyPr/>
        <a:lstStyle/>
        <a:p>
          <a:endParaRPr lang="en-GB"/>
        </a:p>
      </dgm:t>
    </dgm:pt>
    <dgm:pt modelId="{9C2408C9-AC07-467F-83BA-07788F0BBECF}">
      <dgm:prSet/>
      <dgm:spPr/>
      <dgm:t>
        <a:bodyPr/>
        <a:lstStyle/>
        <a:p>
          <a:r>
            <a:rPr lang="en-GB" dirty="0"/>
            <a:t>Loan Issuance date (Month-Year)</a:t>
          </a:r>
        </a:p>
      </dgm:t>
    </dgm:pt>
    <dgm:pt modelId="{1924D17E-7166-437F-934B-8DD1EB62859B}" type="parTrans" cxnId="{D4E43EAA-58A3-4F41-8BBC-C5ABD756434D}">
      <dgm:prSet/>
      <dgm:spPr/>
      <dgm:t>
        <a:bodyPr/>
        <a:lstStyle/>
        <a:p>
          <a:endParaRPr lang="en-GB"/>
        </a:p>
      </dgm:t>
    </dgm:pt>
    <dgm:pt modelId="{451BBA8E-45E9-4E0B-A10F-D866B5C289BF}" type="sibTrans" cxnId="{D4E43EAA-58A3-4F41-8BBC-C5ABD756434D}">
      <dgm:prSet/>
      <dgm:spPr/>
      <dgm:t>
        <a:bodyPr/>
        <a:lstStyle/>
        <a:p>
          <a:endParaRPr lang="en-GB"/>
        </a:p>
      </dgm:t>
    </dgm:pt>
    <dgm:pt modelId="{6395879A-0AF9-4839-96E3-154B820834E7}">
      <dgm:prSet/>
      <dgm:spPr/>
      <dgm:t>
        <a:bodyPr/>
        <a:lstStyle/>
        <a:p>
          <a:r>
            <a:rPr lang="en-GB" dirty="0"/>
            <a:t>Calculate Annual Income/Loan Amount</a:t>
          </a:r>
        </a:p>
      </dgm:t>
    </dgm:pt>
    <dgm:pt modelId="{1AC87E01-5CB1-4565-91B6-890EB2064127}" type="parTrans" cxnId="{DE39641C-188E-4B3C-A40C-16AFD19C20BE}">
      <dgm:prSet/>
      <dgm:spPr/>
      <dgm:t>
        <a:bodyPr/>
        <a:lstStyle/>
        <a:p>
          <a:endParaRPr lang="en-GB"/>
        </a:p>
      </dgm:t>
    </dgm:pt>
    <dgm:pt modelId="{FF4F0252-DA2C-4B3E-AAF4-DA57B03E907D}" type="sibTrans" cxnId="{DE39641C-188E-4B3C-A40C-16AFD19C20BE}">
      <dgm:prSet/>
      <dgm:spPr/>
      <dgm:t>
        <a:bodyPr/>
        <a:lstStyle/>
        <a:p>
          <a:endParaRPr lang="en-GB"/>
        </a:p>
      </dgm:t>
    </dgm:pt>
    <dgm:pt modelId="{72FE81D1-DBBB-49EB-B42B-95647BE4D2C1}">
      <dgm:prSet/>
      <dgm:spPr/>
      <dgm:t>
        <a:bodyPr/>
        <a:lstStyle/>
        <a:p>
          <a:r>
            <a:rPr lang="en-GB" dirty="0"/>
            <a:t>Calculate Annual Income/interest rate</a:t>
          </a:r>
        </a:p>
      </dgm:t>
    </dgm:pt>
    <dgm:pt modelId="{99F8ECFE-A6CD-4D79-BE81-A8113835003E}" type="parTrans" cxnId="{EAAFB567-7BB4-4032-AF00-4ADB517E79C1}">
      <dgm:prSet/>
      <dgm:spPr/>
      <dgm:t>
        <a:bodyPr/>
        <a:lstStyle/>
        <a:p>
          <a:endParaRPr lang="en-GB"/>
        </a:p>
      </dgm:t>
    </dgm:pt>
    <dgm:pt modelId="{03BC9394-0B07-4D69-ABA6-F135B2FEB4C9}" type="sibTrans" cxnId="{EAAFB567-7BB4-4032-AF00-4ADB517E79C1}">
      <dgm:prSet/>
      <dgm:spPr/>
      <dgm:t>
        <a:bodyPr/>
        <a:lstStyle/>
        <a:p>
          <a:endParaRPr lang="en-GB"/>
        </a:p>
      </dgm:t>
    </dgm:pt>
    <dgm:pt modelId="{A0A415BE-20BC-4C87-92BE-D74E8F14DC24}">
      <dgm:prSet/>
      <dgm:spPr/>
      <dgm:t>
        <a:bodyPr/>
        <a:lstStyle/>
        <a:p>
          <a:r>
            <a:rPr lang="en-GB" dirty="0"/>
            <a:t>Using Debt/Income to Debt</a:t>
          </a:r>
        </a:p>
      </dgm:t>
    </dgm:pt>
    <dgm:pt modelId="{3FD60932-F700-491D-8B2D-F704BF44F7A5}" type="parTrans" cxnId="{45EEC19C-0F28-49C3-9803-03362E3BE2CD}">
      <dgm:prSet/>
      <dgm:spPr/>
      <dgm:t>
        <a:bodyPr/>
        <a:lstStyle/>
        <a:p>
          <a:endParaRPr lang="en-GB"/>
        </a:p>
      </dgm:t>
    </dgm:pt>
    <dgm:pt modelId="{86123162-B098-4F5E-A1DA-A484684A9E03}" type="sibTrans" cxnId="{45EEC19C-0F28-49C3-9803-03362E3BE2CD}">
      <dgm:prSet/>
      <dgm:spPr/>
      <dgm:t>
        <a:bodyPr/>
        <a:lstStyle/>
        <a:p>
          <a:endParaRPr lang="en-GB"/>
        </a:p>
      </dgm:t>
    </dgm:pt>
    <dgm:pt modelId="{F52D054B-D04B-4B23-9D4A-1DA66AE439EB}" type="pres">
      <dgm:prSet presAssocID="{415FC7E4-59B7-44A6-B30A-4D5664902FB7}" presName="CompostProcess" presStyleCnt="0">
        <dgm:presLayoutVars>
          <dgm:dir/>
          <dgm:resizeHandles val="exact"/>
        </dgm:presLayoutVars>
      </dgm:prSet>
      <dgm:spPr/>
    </dgm:pt>
    <dgm:pt modelId="{D5F96C41-09B0-45AC-8B12-4BEBCDB6DE88}" type="pres">
      <dgm:prSet presAssocID="{415FC7E4-59B7-44A6-B30A-4D5664902FB7}" presName="arrow" presStyleLbl="bgShp" presStyleIdx="0" presStyleCnt="1" custLinFactNeighborX="949" custLinFactNeighborY="-12601"/>
      <dgm:spPr/>
    </dgm:pt>
    <dgm:pt modelId="{3EAAB73E-7EAE-451E-BAD1-2E5D5E21968C}" type="pres">
      <dgm:prSet presAssocID="{415FC7E4-59B7-44A6-B30A-4D5664902FB7}" presName="linearProcess" presStyleCnt="0"/>
      <dgm:spPr/>
    </dgm:pt>
    <dgm:pt modelId="{22E01B1F-18DB-4B71-8056-82CA9711EFD2}" type="pres">
      <dgm:prSet presAssocID="{BCB599BD-06D3-4B86-A156-3A200640C079}" presName="textNode" presStyleLbl="node1" presStyleIdx="0" presStyleCnt="6">
        <dgm:presLayoutVars>
          <dgm:bulletEnabled val="1"/>
        </dgm:presLayoutVars>
      </dgm:prSet>
      <dgm:spPr/>
    </dgm:pt>
    <dgm:pt modelId="{35F650F8-5D42-4E3C-B34E-F33C31C1EBB4}" type="pres">
      <dgm:prSet presAssocID="{A3A50179-4129-4D45-975F-E587C04D8F6E}" presName="sibTrans" presStyleCnt="0"/>
      <dgm:spPr/>
    </dgm:pt>
    <dgm:pt modelId="{5E1A4C26-EB6F-4B1A-9B78-A2AEC17D5AAD}" type="pres">
      <dgm:prSet presAssocID="{D90320F7-03AA-442B-A3DF-5AAA4960181C}" presName="textNode" presStyleLbl="node1" presStyleIdx="1" presStyleCnt="6">
        <dgm:presLayoutVars>
          <dgm:bulletEnabled val="1"/>
        </dgm:presLayoutVars>
      </dgm:prSet>
      <dgm:spPr/>
    </dgm:pt>
    <dgm:pt modelId="{95F101F8-B41B-46B9-912C-DADDD7B4F94A}" type="pres">
      <dgm:prSet presAssocID="{EDE4B928-EBD4-49E6-B62F-CE42F03DE112}" presName="sibTrans" presStyleCnt="0"/>
      <dgm:spPr/>
    </dgm:pt>
    <dgm:pt modelId="{D0ED587F-78B9-43D4-9104-375C23B3465A}" type="pres">
      <dgm:prSet presAssocID="{9C2408C9-AC07-467F-83BA-07788F0BBECF}" presName="textNode" presStyleLbl="node1" presStyleIdx="2" presStyleCnt="6">
        <dgm:presLayoutVars>
          <dgm:bulletEnabled val="1"/>
        </dgm:presLayoutVars>
      </dgm:prSet>
      <dgm:spPr/>
    </dgm:pt>
    <dgm:pt modelId="{3558731C-3C01-4958-8758-A48F9BE1660C}" type="pres">
      <dgm:prSet presAssocID="{451BBA8E-45E9-4E0B-A10F-D866B5C289BF}" presName="sibTrans" presStyleCnt="0"/>
      <dgm:spPr/>
    </dgm:pt>
    <dgm:pt modelId="{896C213B-3A8B-4E65-80D0-3E1557B5A8E6}" type="pres">
      <dgm:prSet presAssocID="{6395879A-0AF9-4839-96E3-154B820834E7}" presName="textNode" presStyleLbl="node1" presStyleIdx="3" presStyleCnt="6">
        <dgm:presLayoutVars>
          <dgm:bulletEnabled val="1"/>
        </dgm:presLayoutVars>
      </dgm:prSet>
      <dgm:spPr/>
    </dgm:pt>
    <dgm:pt modelId="{BECEE381-7993-4D22-AC0C-65F1EC765733}" type="pres">
      <dgm:prSet presAssocID="{FF4F0252-DA2C-4B3E-AAF4-DA57B03E907D}" presName="sibTrans" presStyleCnt="0"/>
      <dgm:spPr/>
    </dgm:pt>
    <dgm:pt modelId="{03277E5D-46D4-4798-807B-2022E1863D20}" type="pres">
      <dgm:prSet presAssocID="{72FE81D1-DBBB-49EB-B42B-95647BE4D2C1}" presName="textNode" presStyleLbl="node1" presStyleIdx="4" presStyleCnt="6">
        <dgm:presLayoutVars>
          <dgm:bulletEnabled val="1"/>
        </dgm:presLayoutVars>
      </dgm:prSet>
      <dgm:spPr/>
    </dgm:pt>
    <dgm:pt modelId="{4AA67A29-FE94-41E0-B0D0-7ACBC61E3ECC}" type="pres">
      <dgm:prSet presAssocID="{03BC9394-0B07-4D69-ABA6-F135B2FEB4C9}" presName="sibTrans" presStyleCnt="0"/>
      <dgm:spPr/>
    </dgm:pt>
    <dgm:pt modelId="{F2D9BF8E-92C7-4737-B267-7D27FDCD0D4E}" type="pres">
      <dgm:prSet presAssocID="{A0A415BE-20BC-4C87-92BE-D74E8F14DC24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F1B05E0C-A4E2-499A-8C7F-8609BBB8EE8E}" type="presOf" srcId="{6395879A-0AF9-4839-96E3-154B820834E7}" destId="{896C213B-3A8B-4E65-80D0-3E1557B5A8E6}" srcOrd="0" destOrd="0" presId="urn:microsoft.com/office/officeart/2005/8/layout/hProcess9"/>
    <dgm:cxn modelId="{AA6E1C19-871A-4C0D-A709-6DE241C6B55D}" type="presOf" srcId="{9C2408C9-AC07-467F-83BA-07788F0BBECF}" destId="{D0ED587F-78B9-43D4-9104-375C23B3465A}" srcOrd="0" destOrd="0" presId="urn:microsoft.com/office/officeart/2005/8/layout/hProcess9"/>
    <dgm:cxn modelId="{7D4E0D1A-42E8-4547-A6B4-1F94EAE8C38D}" srcId="{415FC7E4-59B7-44A6-B30A-4D5664902FB7}" destId="{BCB599BD-06D3-4B86-A156-3A200640C079}" srcOrd="0" destOrd="0" parTransId="{D02A2532-F02D-44AB-8E06-3D46454CE39D}" sibTransId="{A3A50179-4129-4D45-975F-E587C04D8F6E}"/>
    <dgm:cxn modelId="{DE39641C-188E-4B3C-A40C-16AFD19C20BE}" srcId="{415FC7E4-59B7-44A6-B30A-4D5664902FB7}" destId="{6395879A-0AF9-4839-96E3-154B820834E7}" srcOrd="3" destOrd="0" parTransId="{1AC87E01-5CB1-4565-91B6-890EB2064127}" sibTransId="{FF4F0252-DA2C-4B3E-AAF4-DA57B03E907D}"/>
    <dgm:cxn modelId="{C0448122-3C8D-4559-8126-D65840C4FDDE}" type="presOf" srcId="{BCB599BD-06D3-4B86-A156-3A200640C079}" destId="{22E01B1F-18DB-4B71-8056-82CA9711EFD2}" srcOrd="0" destOrd="0" presId="urn:microsoft.com/office/officeart/2005/8/layout/hProcess9"/>
    <dgm:cxn modelId="{FE29F240-D378-4346-93FC-B4EB028B46DE}" type="presOf" srcId="{72FE81D1-DBBB-49EB-B42B-95647BE4D2C1}" destId="{03277E5D-46D4-4798-807B-2022E1863D20}" srcOrd="0" destOrd="0" presId="urn:microsoft.com/office/officeart/2005/8/layout/hProcess9"/>
    <dgm:cxn modelId="{EAAFB567-7BB4-4032-AF00-4ADB517E79C1}" srcId="{415FC7E4-59B7-44A6-B30A-4D5664902FB7}" destId="{72FE81D1-DBBB-49EB-B42B-95647BE4D2C1}" srcOrd="4" destOrd="0" parTransId="{99F8ECFE-A6CD-4D79-BE81-A8113835003E}" sibTransId="{03BC9394-0B07-4D69-ABA6-F135B2FEB4C9}"/>
    <dgm:cxn modelId="{CC5BA77A-10F6-4ED7-B6F8-46393ECBB2B5}" type="presOf" srcId="{D90320F7-03AA-442B-A3DF-5AAA4960181C}" destId="{5E1A4C26-EB6F-4B1A-9B78-A2AEC17D5AAD}" srcOrd="0" destOrd="0" presId="urn:microsoft.com/office/officeart/2005/8/layout/hProcess9"/>
    <dgm:cxn modelId="{45EEC19C-0F28-49C3-9803-03362E3BE2CD}" srcId="{415FC7E4-59B7-44A6-B30A-4D5664902FB7}" destId="{A0A415BE-20BC-4C87-92BE-D74E8F14DC24}" srcOrd="5" destOrd="0" parTransId="{3FD60932-F700-491D-8B2D-F704BF44F7A5}" sibTransId="{86123162-B098-4F5E-A1DA-A484684A9E03}"/>
    <dgm:cxn modelId="{D4E43EAA-58A3-4F41-8BBC-C5ABD756434D}" srcId="{415FC7E4-59B7-44A6-B30A-4D5664902FB7}" destId="{9C2408C9-AC07-467F-83BA-07788F0BBECF}" srcOrd="2" destOrd="0" parTransId="{1924D17E-7166-437F-934B-8DD1EB62859B}" sibTransId="{451BBA8E-45E9-4E0B-A10F-D866B5C289BF}"/>
    <dgm:cxn modelId="{1F01BEB9-2C6A-4D7D-AA3C-C1EA1FD9F05E}" type="presOf" srcId="{A0A415BE-20BC-4C87-92BE-D74E8F14DC24}" destId="{F2D9BF8E-92C7-4737-B267-7D27FDCD0D4E}" srcOrd="0" destOrd="0" presId="urn:microsoft.com/office/officeart/2005/8/layout/hProcess9"/>
    <dgm:cxn modelId="{6E0600C9-8319-4E8B-A7BD-98FD333729AD}" srcId="{415FC7E4-59B7-44A6-B30A-4D5664902FB7}" destId="{D90320F7-03AA-442B-A3DF-5AAA4960181C}" srcOrd="1" destOrd="0" parTransId="{AAC4B918-3A90-42B6-BFAB-4C874F10C95E}" sibTransId="{EDE4B928-EBD4-49E6-B62F-CE42F03DE112}"/>
    <dgm:cxn modelId="{252D8FE9-2F9E-408D-A75B-A7F7231C6B5B}" type="presOf" srcId="{415FC7E4-59B7-44A6-B30A-4D5664902FB7}" destId="{F52D054B-D04B-4B23-9D4A-1DA66AE439EB}" srcOrd="0" destOrd="0" presId="urn:microsoft.com/office/officeart/2005/8/layout/hProcess9"/>
    <dgm:cxn modelId="{B05BEB80-E527-4596-8140-F1DA653FE4D2}" type="presParOf" srcId="{F52D054B-D04B-4B23-9D4A-1DA66AE439EB}" destId="{D5F96C41-09B0-45AC-8B12-4BEBCDB6DE88}" srcOrd="0" destOrd="0" presId="urn:microsoft.com/office/officeart/2005/8/layout/hProcess9"/>
    <dgm:cxn modelId="{77515739-EE10-4021-AFB5-3A8A7CB1C4DB}" type="presParOf" srcId="{F52D054B-D04B-4B23-9D4A-1DA66AE439EB}" destId="{3EAAB73E-7EAE-451E-BAD1-2E5D5E21968C}" srcOrd="1" destOrd="0" presId="urn:microsoft.com/office/officeart/2005/8/layout/hProcess9"/>
    <dgm:cxn modelId="{F73A5188-B9C9-48C7-8D16-FBE33C73482B}" type="presParOf" srcId="{3EAAB73E-7EAE-451E-BAD1-2E5D5E21968C}" destId="{22E01B1F-18DB-4B71-8056-82CA9711EFD2}" srcOrd="0" destOrd="0" presId="urn:microsoft.com/office/officeart/2005/8/layout/hProcess9"/>
    <dgm:cxn modelId="{BD1CD65F-7928-44FA-BC30-CAFD6F87EA9E}" type="presParOf" srcId="{3EAAB73E-7EAE-451E-BAD1-2E5D5E21968C}" destId="{35F650F8-5D42-4E3C-B34E-F33C31C1EBB4}" srcOrd="1" destOrd="0" presId="urn:microsoft.com/office/officeart/2005/8/layout/hProcess9"/>
    <dgm:cxn modelId="{8AA504FF-5E59-4961-B982-3CABBCB19882}" type="presParOf" srcId="{3EAAB73E-7EAE-451E-BAD1-2E5D5E21968C}" destId="{5E1A4C26-EB6F-4B1A-9B78-A2AEC17D5AAD}" srcOrd="2" destOrd="0" presId="urn:microsoft.com/office/officeart/2005/8/layout/hProcess9"/>
    <dgm:cxn modelId="{3379C750-1C80-42DC-8F5C-73F15C8A1D60}" type="presParOf" srcId="{3EAAB73E-7EAE-451E-BAD1-2E5D5E21968C}" destId="{95F101F8-B41B-46B9-912C-DADDD7B4F94A}" srcOrd="3" destOrd="0" presId="urn:microsoft.com/office/officeart/2005/8/layout/hProcess9"/>
    <dgm:cxn modelId="{4B55F9AD-3388-40BA-A89D-FBCBE16F40E8}" type="presParOf" srcId="{3EAAB73E-7EAE-451E-BAD1-2E5D5E21968C}" destId="{D0ED587F-78B9-43D4-9104-375C23B3465A}" srcOrd="4" destOrd="0" presId="urn:microsoft.com/office/officeart/2005/8/layout/hProcess9"/>
    <dgm:cxn modelId="{3FCC237B-B229-47DF-AE09-E5FAD0C38F2F}" type="presParOf" srcId="{3EAAB73E-7EAE-451E-BAD1-2E5D5E21968C}" destId="{3558731C-3C01-4958-8758-A48F9BE1660C}" srcOrd="5" destOrd="0" presId="urn:microsoft.com/office/officeart/2005/8/layout/hProcess9"/>
    <dgm:cxn modelId="{E80BE43A-45BB-4304-90BC-5BB6E719BBE7}" type="presParOf" srcId="{3EAAB73E-7EAE-451E-BAD1-2E5D5E21968C}" destId="{896C213B-3A8B-4E65-80D0-3E1557B5A8E6}" srcOrd="6" destOrd="0" presId="urn:microsoft.com/office/officeart/2005/8/layout/hProcess9"/>
    <dgm:cxn modelId="{AA59B8A9-FFE7-4127-86F1-1ECAFDCD9CB0}" type="presParOf" srcId="{3EAAB73E-7EAE-451E-BAD1-2E5D5E21968C}" destId="{BECEE381-7993-4D22-AC0C-65F1EC765733}" srcOrd="7" destOrd="0" presId="urn:microsoft.com/office/officeart/2005/8/layout/hProcess9"/>
    <dgm:cxn modelId="{B70D3ECA-4ECB-4937-889A-8F85E53923C1}" type="presParOf" srcId="{3EAAB73E-7EAE-451E-BAD1-2E5D5E21968C}" destId="{03277E5D-46D4-4798-807B-2022E1863D20}" srcOrd="8" destOrd="0" presId="urn:microsoft.com/office/officeart/2005/8/layout/hProcess9"/>
    <dgm:cxn modelId="{0D03FB6B-36A9-4261-B748-2F1249B69377}" type="presParOf" srcId="{3EAAB73E-7EAE-451E-BAD1-2E5D5E21968C}" destId="{4AA67A29-FE94-41E0-B0D0-7ACBC61E3ECC}" srcOrd="9" destOrd="0" presId="urn:microsoft.com/office/officeart/2005/8/layout/hProcess9"/>
    <dgm:cxn modelId="{E462BE4F-DE1A-46F3-B60D-037BA08264C5}" type="presParOf" srcId="{3EAAB73E-7EAE-451E-BAD1-2E5D5E21968C}" destId="{F2D9BF8E-92C7-4737-B267-7D27FDCD0D4E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112BA6-E2BA-4D68-B608-628D8CBA650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5602C35-A6CD-4C2E-A63B-91DD6933EAF5}">
      <dgm:prSet phldrT="[Text]"/>
      <dgm:spPr/>
      <dgm:t>
        <a:bodyPr/>
        <a:lstStyle/>
        <a:p>
          <a:r>
            <a:rPr lang="en-US" dirty="0"/>
            <a:t>Dropping more columns</a:t>
          </a:r>
          <a:endParaRPr lang="en-GB" dirty="0"/>
        </a:p>
      </dgm:t>
    </dgm:pt>
    <dgm:pt modelId="{26F2EE4D-CFEE-420B-AD9C-CE4DEA6F5056}" type="parTrans" cxnId="{9B1A0942-1532-41A9-AA1D-E4C622F54B60}">
      <dgm:prSet/>
      <dgm:spPr/>
      <dgm:t>
        <a:bodyPr/>
        <a:lstStyle/>
        <a:p>
          <a:endParaRPr lang="en-GB"/>
        </a:p>
      </dgm:t>
    </dgm:pt>
    <dgm:pt modelId="{AAC2E63C-6040-4022-AC92-7C4AAB6379BA}" type="sibTrans" cxnId="{9B1A0942-1532-41A9-AA1D-E4C622F54B60}">
      <dgm:prSet/>
      <dgm:spPr/>
      <dgm:t>
        <a:bodyPr/>
        <a:lstStyle/>
        <a:p>
          <a:endParaRPr lang="en-GB"/>
        </a:p>
      </dgm:t>
    </dgm:pt>
    <dgm:pt modelId="{0E226F2D-195D-474C-A778-B7A85D3A4417}">
      <dgm:prSet phldrT="[Text]"/>
      <dgm:spPr/>
      <dgm:t>
        <a:bodyPr/>
        <a:lstStyle/>
        <a:p>
          <a:r>
            <a:rPr lang="en-US" dirty="0"/>
            <a:t>Run other ML models</a:t>
          </a:r>
          <a:endParaRPr lang="en-GB" dirty="0"/>
        </a:p>
      </dgm:t>
    </dgm:pt>
    <dgm:pt modelId="{283CB935-DBC8-4763-AB4E-94BFF8D0C33D}" type="parTrans" cxnId="{6351EEA8-6832-48E1-B776-7CC356FB2117}">
      <dgm:prSet/>
      <dgm:spPr/>
      <dgm:t>
        <a:bodyPr/>
        <a:lstStyle/>
        <a:p>
          <a:endParaRPr lang="en-GB"/>
        </a:p>
      </dgm:t>
    </dgm:pt>
    <dgm:pt modelId="{682E8EFE-E28D-4FC8-8ADD-B4711A25C464}" type="sibTrans" cxnId="{6351EEA8-6832-48E1-B776-7CC356FB2117}">
      <dgm:prSet/>
      <dgm:spPr/>
      <dgm:t>
        <a:bodyPr/>
        <a:lstStyle/>
        <a:p>
          <a:endParaRPr lang="en-GB"/>
        </a:p>
      </dgm:t>
    </dgm:pt>
    <dgm:pt modelId="{0CBB5A0D-C47D-4F3E-BB30-523084F59E72}">
      <dgm:prSet phldrT="[Text]"/>
      <dgm:spPr/>
      <dgm:t>
        <a:bodyPr/>
        <a:lstStyle/>
        <a:p>
          <a:r>
            <a:rPr lang="en-US" dirty="0"/>
            <a:t>Hyper Parameter Tuning</a:t>
          </a:r>
          <a:endParaRPr lang="en-GB" dirty="0"/>
        </a:p>
      </dgm:t>
    </dgm:pt>
    <dgm:pt modelId="{F9CDB958-B267-4BAA-9630-AB609008B4F9}" type="parTrans" cxnId="{6D367C34-2EF0-4046-AD95-4B524EACD183}">
      <dgm:prSet/>
      <dgm:spPr/>
      <dgm:t>
        <a:bodyPr/>
        <a:lstStyle/>
        <a:p>
          <a:endParaRPr lang="en-GB"/>
        </a:p>
      </dgm:t>
    </dgm:pt>
    <dgm:pt modelId="{46019391-8291-4DD5-8D0F-9F943A713CE1}" type="sibTrans" cxnId="{6D367C34-2EF0-4046-AD95-4B524EACD183}">
      <dgm:prSet/>
      <dgm:spPr/>
      <dgm:t>
        <a:bodyPr/>
        <a:lstStyle/>
        <a:p>
          <a:endParaRPr lang="en-GB"/>
        </a:p>
      </dgm:t>
    </dgm:pt>
    <dgm:pt modelId="{8AAC87E4-C5D6-44AA-9389-D416E52F65CD}">
      <dgm:prSet/>
      <dgm:spPr/>
      <dgm:t>
        <a:bodyPr/>
        <a:lstStyle/>
        <a:p>
          <a:r>
            <a:rPr lang="en-US" dirty="0" err="1"/>
            <a:t>GridCV</a:t>
          </a:r>
          <a:endParaRPr lang="en-GB" dirty="0"/>
        </a:p>
      </dgm:t>
    </dgm:pt>
    <dgm:pt modelId="{D919626A-52B4-41FB-8B6D-7CC5843EAF92}" type="parTrans" cxnId="{4082B4F2-9696-4FE3-85E9-A72306C68637}">
      <dgm:prSet/>
      <dgm:spPr/>
      <dgm:t>
        <a:bodyPr/>
        <a:lstStyle/>
        <a:p>
          <a:endParaRPr lang="en-GB"/>
        </a:p>
      </dgm:t>
    </dgm:pt>
    <dgm:pt modelId="{F1DE1106-7C59-4F4A-8C55-C3B0F5126419}" type="sibTrans" cxnId="{4082B4F2-9696-4FE3-85E9-A72306C68637}">
      <dgm:prSet/>
      <dgm:spPr/>
      <dgm:t>
        <a:bodyPr/>
        <a:lstStyle/>
        <a:p>
          <a:endParaRPr lang="en-GB"/>
        </a:p>
      </dgm:t>
    </dgm:pt>
    <dgm:pt modelId="{4F0C7FD4-CC84-40B8-96EB-D79151F1CCBC}" type="pres">
      <dgm:prSet presAssocID="{28112BA6-E2BA-4D68-B608-628D8CBA6501}" presName="Name0" presStyleCnt="0">
        <dgm:presLayoutVars>
          <dgm:dir/>
          <dgm:resizeHandles val="exact"/>
        </dgm:presLayoutVars>
      </dgm:prSet>
      <dgm:spPr/>
    </dgm:pt>
    <dgm:pt modelId="{F71A9CCB-4F30-4B15-AD9B-206EF987EB34}" type="pres">
      <dgm:prSet presAssocID="{B5602C35-A6CD-4C2E-A63B-91DD6933EAF5}" presName="node" presStyleLbl="node1" presStyleIdx="0" presStyleCnt="4" custLinFactNeighborX="12678" custLinFactNeighborY="-37">
        <dgm:presLayoutVars>
          <dgm:bulletEnabled val="1"/>
        </dgm:presLayoutVars>
      </dgm:prSet>
      <dgm:spPr/>
    </dgm:pt>
    <dgm:pt modelId="{BBCEF7EB-B7E7-4F9B-ACA9-58933D6D0027}" type="pres">
      <dgm:prSet presAssocID="{AAC2E63C-6040-4022-AC92-7C4AAB6379BA}" presName="sibTrans" presStyleLbl="sibTrans2D1" presStyleIdx="0" presStyleCnt="3"/>
      <dgm:spPr/>
    </dgm:pt>
    <dgm:pt modelId="{16DFED15-0358-49DB-8F27-DD497AF0F424}" type="pres">
      <dgm:prSet presAssocID="{AAC2E63C-6040-4022-AC92-7C4AAB6379BA}" presName="connectorText" presStyleLbl="sibTrans2D1" presStyleIdx="0" presStyleCnt="3"/>
      <dgm:spPr/>
    </dgm:pt>
    <dgm:pt modelId="{E37578EE-ABCB-4320-BA29-94E30327C580}" type="pres">
      <dgm:prSet presAssocID="{0E226F2D-195D-474C-A778-B7A85D3A4417}" presName="node" presStyleLbl="node1" presStyleIdx="1" presStyleCnt="4">
        <dgm:presLayoutVars>
          <dgm:bulletEnabled val="1"/>
        </dgm:presLayoutVars>
      </dgm:prSet>
      <dgm:spPr/>
    </dgm:pt>
    <dgm:pt modelId="{13F450F4-FA90-497D-A219-54CEFDD98B37}" type="pres">
      <dgm:prSet presAssocID="{682E8EFE-E28D-4FC8-8ADD-B4711A25C464}" presName="sibTrans" presStyleLbl="sibTrans2D1" presStyleIdx="1" presStyleCnt="3"/>
      <dgm:spPr/>
    </dgm:pt>
    <dgm:pt modelId="{F15FFC62-B105-4211-A06D-19936D94B77E}" type="pres">
      <dgm:prSet presAssocID="{682E8EFE-E28D-4FC8-8ADD-B4711A25C464}" presName="connectorText" presStyleLbl="sibTrans2D1" presStyleIdx="1" presStyleCnt="3"/>
      <dgm:spPr/>
    </dgm:pt>
    <dgm:pt modelId="{7BB03FA6-667D-4CBE-9C77-40C3A42899F2}" type="pres">
      <dgm:prSet presAssocID="{0CBB5A0D-C47D-4F3E-BB30-523084F59E72}" presName="node" presStyleLbl="node1" presStyleIdx="2" presStyleCnt="4">
        <dgm:presLayoutVars>
          <dgm:bulletEnabled val="1"/>
        </dgm:presLayoutVars>
      </dgm:prSet>
      <dgm:spPr/>
    </dgm:pt>
    <dgm:pt modelId="{924BB455-A909-4D9A-937E-C160C19222FD}" type="pres">
      <dgm:prSet presAssocID="{46019391-8291-4DD5-8D0F-9F943A713CE1}" presName="sibTrans" presStyleLbl="sibTrans2D1" presStyleIdx="2" presStyleCnt="3"/>
      <dgm:spPr/>
    </dgm:pt>
    <dgm:pt modelId="{4D52D8D7-0793-40D6-AD38-FDF2A0EB80C7}" type="pres">
      <dgm:prSet presAssocID="{46019391-8291-4DD5-8D0F-9F943A713CE1}" presName="connectorText" presStyleLbl="sibTrans2D1" presStyleIdx="2" presStyleCnt="3"/>
      <dgm:spPr/>
    </dgm:pt>
    <dgm:pt modelId="{E65D058E-D2BE-4549-8200-7C0310486364}" type="pres">
      <dgm:prSet presAssocID="{8AAC87E4-C5D6-44AA-9389-D416E52F65CD}" presName="node" presStyleLbl="node1" presStyleIdx="3" presStyleCnt="4">
        <dgm:presLayoutVars>
          <dgm:bulletEnabled val="1"/>
        </dgm:presLayoutVars>
      </dgm:prSet>
      <dgm:spPr/>
    </dgm:pt>
  </dgm:ptLst>
  <dgm:cxnLst>
    <dgm:cxn modelId="{4EC9DB03-1A3A-40A4-9A87-FC49863B3DE3}" type="presOf" srcId="{46019391-8291-4DD5-8D0F-9F943A713CE1}" destId="{4D52D8D7-0793-40D6-AD38-FDF2A0EB80C7}" srcOrd="1" destOrd="0" presId="urn:microsoft.com/office/officeart/2005/8/layout/process1"/>
    <dgm:cxn modelId="{BB37200B-0B5D-4DC3-932D-90DD1C6907F4}" type="presOf" srcId="{46019391-8291-4DD5-8D0F-9F943A713CE1}" destId="{924BB455-A909-4D9A-937E-C160C19222FD}" srcOrd="0" destOrd="0" presId="urn:microsoft.com/office/officeart/2005/8/layout/process1"/>
    <dgm:cxn modelId="{6D367C34-2EF0-4046-AD95-4B524EACD183}" srcId="{28112BA6-E2BA-4D68-B608-628D8CBA6501}" destId="{0CBB5A0D-C47D-4F3E-BB30-523084F59E72}" srcOrd="2" destOrd="0" parTransId="{F9CDB958-B267-4BAA-9630-AB609008B4F9}" sibTransId="{46019391-8291-4DD5-8D0F-9F943A713CE1}"/>
    <dgm:cxn modelId="{0498753D-670B-4487-B7A5-6DCC39D9B198}" type="presOf" srcId="{0CBB5A0D-C47D-4F3E-BB30-523084F59E72}" destId="{7BB03FA6-667D-4CBE-9C77-40C3A42899F2}" srcOrd="0" destOrd="0" presId="urn:microsoft.com/office/officeart/2005/8/layout/process1"/>
    <dgm:cxn modelId="{9B1A0942-1532-41A9-AA1D-E4C622F54B60}" srcId="{28112BA6-E2BA-4D68-B608-628D8CBA6501}" destId="{B5602C35-A6CD-4C2E-A63B-91DD6933EAF5}" srcOrd="0" destOrd="0" parTransId="{26F2EE4D-CFEE-420B-AD9C-CE4DEA6F5056}" sibTransId="{AAC2E63C-6040-4022-AC92-7C4AAB6379BA}"/>
    <dgm:cxn modelId="{7FCF944B-B5C1-4825-AD28-580D4FFF6673}" type="presOf" srcId="{AAC2E63C-6040-4022-AC92-7C4AAB6379BA}" destId="{BBCEF7EB-B7E7-4F9B-ACA9-58933D6D0027}" srcOrd="0" destOrd="0" presId="urn:microsoft.com/office/officeart/2005/8/layout/process1"/>
    <dgm:cxn modelId="{81D55D6F-5727-49CC-969A-DF788C14973A}" type="presOf" srcId="{AAC2E63C-6040-4022-AC92-7C4AAB6379BA}" destId="{16DFED15-0358-49DB-8F27-DD497AF0F424}" srcOrd="1" destOrd="0" presId="urn:microsoft.com/office/officeart/2005/8/layout/process1"/>
    <dgm:cxn modelId="{70E52A53-18C4-40F0-8FA5-2688915448A2}" type="presOf" srcId="{B5602C35-A6CD-4C2E-A63B-91DD6933EAF5}" destId="{F71A9CCB-4F30-4B15-AD9B-206EF987EB34}" srcOrd="0" destOrd="0" presId="urn:microsoft.com/office/officeart/2005/8/layout/process1"/>
    <dgm:cxn modelId="{1D725B56-E575-4ECB-B8B2-BFDCF2C97852}" type="presOf" srcId="{682E8EFE-E28D-4FC8-8ADD-B4711A25C464}" destId="{13F450F4-FA90-497D-A219-54CEFDD98B37}" srcOrd="0" destOrd="0" presId="urn:microsoft.com/office/officeart/2005/8/layout/process1"/>
    <dgm:cxn modelId="{6351EEA8-6832-48E1-B776-7CC356FB2117}" srcId="{28112BA6-E2BA-4D68-B608-628D8CBA6501}" destId="{0E226F2D-195D-474C-A778-B7A85D3A4417}" srcOrd="1" destOrd="0" parTransId="{283CB935-DBC8-4763-AB4E-94BFF8D0C33D}" sibTransId="{682E8EFE-E28D-4FC8-8ADD-B4711A25C464}"/>
    <dgm:cxn modelId="{EB3A38AD-A744-481D-9659-E2A33A67CAB0}" type="presOf" srcId="{682E8EFE-E28D-4FC8-8ADD-B4711A25C464}" destId="{F15FFC62-B105-4211-A06D-19936D94B77E}" srcOrd="1" destOrd="0" presId="urn:microsoft.com/office/officeart/2005/8/layout/process1"/>
    <dgm:cxn modelId="{5DEC1AC2-A5B7-47C4-85BC-DC94A2A6F0D0}" type="presOf" srcId="{8AAC87E4-C5D6-44AA-9389-D416E52F65CD}" destId="{E65D058E-D2BE-4549-8200-7C0310486364}" srcOrd="0" destOrd="0" presId="urn:microsoft.com/office/officeart/2005/8/layout/process1"/>
    <dgm:cxn modelId="{556D5AD5-2EC9-4AED-9EB1-8344FE1355A1}" type="presOf" srcId="{28112BA6-E2BA-4D68-B608-628D8CBA6501}" destId="{4F0C7FD4-CC84-40B8-96EB-D79151F1CCBC}" srcOrd="0" destOrd="0" presId="urn:microsoft.com/office/officeart/2005/8/layout/process1"/>
    <dgm:cxn modelId="{4082B4F2-9696-4FE3-85E9-A72306C68637}" srcId="{28112BA6-E2BA-4D68-B608-628D8CBA6501}" destId="{8AAC87E4-C5D6-44AA-9389-D416E52F65CD}" srcOrd="3" destOrd="0" parTransId="{D919626A-52B4-41FB-8B6D-7CC5843EAF92}" sibTransId="{F1DE1106-7C59-4F4A-8C55-C3B0F5126419}"/>
    <dgm:cxn modelId="{42D5D6F3-2914-4528-BA4F-5371FCBADBB9}" type="presOf" srcId="{0E226F2D-195D-474C-A778-B7A85D3A4417}" destId="{E37578EE-ABCB-4320-BA29-94E30327C580}" srcOrd="0" destOrd="0" presId="urn:microsoft.com/office/officeart/2005/8/layout/process1"/>
    <dgm:cxn modelId="{E46F3F64-3192-4D91-AA5B-56067AB5AA70}" type="presParOf" srcId="{4F0C7FD4-CC84-40B8-96EB-D79151F1CCBC}" destId="{F71A9CCB-4F30-4B15-AD9B-206EF987EB34}" srcOrd="0" destOrd="0" presId="urn:microsoft.com/office/officeart/2005/8/layout/process1"/>
    <dgm:cxn modelId="{61442AF0-1C11-4A41-9FD9-3319FB16AD8F}" type="presParOf" srcId="{4F0C7FD4-CC84-40B8-96EB-D79151F1CCBC}" destId="{BBCEF7EB-B7E7-4F9B-ACA9-58933D6D0027}" srcOrd="1" destOrd="0" presId="urn:microsoft.com/office/officeart/2005/8/layout/process1"/>
    <dgm:cxn modelId="{6DDA48E1-3387-4BEF-87B9-92386D08974D}" type="presParOf" srcId="{BBCEF7EB-B7E7-4F9B-ACA9-58933D6D0027}" destId="{16DFED15-0358-49DB-8F27-DD497AF0F424}" srcOrd="0" destOrd="0" presId="urn:microsoft.com/office/officeart/2005/8/layout/process1"/>
    <dgm:cxn modelId="{AE4458D4-F6C4-49F0-9ECF-F39DE55F5BB1}" type="presParOf" srcId="{4F0C7FD4-CC84-40B8-96EB-D79151F1CCBC}" destId="{E37578EE-ABCB-4320-BA29-94E30327C580}" srcOrd="2" destOrd="0" presId="urn:microsoft.com/office/officeart/2005/8/layout/process1"/>
    <dgm:cxn modelId="{ABEAF241-9C94-466E-A970-3D2FB40DA43F}" type="presParOf" srcId="{4F0C7FD4-CC84-40B8-96EB-D79151F1CCBC}" destId="{13F450F4-FA90-497D-A219-54CEFDD98B37}" srcOrd="3" destOrd="0" presId="urn:microsoft.com/office/officeart/2005/8/layout/process1"/>
    <dgm:cxn modelId="{D0AC0DC4-F3E7-4ABC-B577-A617DFCFEB51}" type="presParOf" srcId="{13F450F4-FA90-497D-A219-54CEFDD98B37}" destId="{F15FFC62-B105-4211-A06D-19936D94B77E}" srcOrd="0" destOrd="0" presId="urn:microsoft.com/office/officeart/2005/8/layout/process1"/>
    <dgm:cxn modelId="{64DFD278-1612-4C2D-B1B5-ED14CDE49164}" type="presParOf" srcId="{4F0C7FD4-CC84-40B8-96EB-D79151F1CCBC}" destId="{7BB03FA6-667D-4CBE-9C77-40C3A42899F2}" srcOrd="4" destOrd="0" presId="urn:microsoft.com/office/officeart/2005/8/layout/process1"/>
    <dgm:cxn modelId="{456506EC-6D7D-4905-8B2E-7E15F4CA6FF7}" type="presParOf" srcId="{4F0C7FD4-CC84-40B8-96EB-D79151F1CCBC}" destId="{924BB455-A909-4D9A-937E-C160C19222FD}" srcOrd="5" destOrd="0" presId="urn:microsoft.com/office/officeart/2005/8/layout/process1"/>
    <dgm:cxn modelId="{80B64E66-CA63-49D1-AF36-59BE69542382}" type="presParOf" srcId="{924BB455-A909-4D9A-937E-C160C19222FD}" destId="{4D52D8D7-0793-40D6-AD38-FDF2A0EB80C7}" srcOrd="0" destOrd="0" presId="urn:microsoft.com/office/officeart/2005/8/layout/process1"/>
    <dgm:cxn modelId="{384BFF2C-7D29-41D5-9C20-F37CE9196DE2}" type="presParOf" srcId="{4F0C7FD4-CC84-40B8-96EB-D79151F1CCBC}" destId="{E65D058E-D2BE-4549-8200-7C031048636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F96C41-09B0-45AC-8B12-4BEBCDB6DE88}">
      <dsp:nvSpPr>
        <dsp:cNvPr id="0" name=""/>
        <dsp:cNvSpPr/>
      </dsp:nvSpPr>
      <dsp:spPr>
        <a:xfrm>
          <a:off x="582706" y="0"/>
          <a:ext cx="5962697" cy="195763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01B1F-18DB-4B71-8056-82CA9711EFD2}">
      <dsp:nvSpPr>
        <dsp:cNvPr id="0" name=""/>
        <dsp:cNvSpPr/>
      </dsp:nvSpPr>
      <dsp:spPr>
        <a:xfrm>
          <a:off x="1926" y="587290"/>
          <a:ext cx="1121773" cy="7830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Earliest Credit Line (Month-Year)</a:t>
          </a:r>
        </a:p>
      </dsp:txBody>
      <dsp:txXfrm>
        <a:off x="40152" y="625516"/>
        <a:ext cx="1045321" cy="706602"/>
      </dsp:txXfrm>
    </dsp:sp>
    <dsp:sp modelId="{5E1A4C26-EB6F-4B1A-9B78-A2AEC17D5AAD}">
      <dsp:nvSpPr>
        <dsp:cNvPr id="0" name=""/>
        <dsp:cNvSpPr/>
      </dsp:nvSpPr>
      <dsp:spPr>
        <a:xfrm>
          <a:off x="1179788" y="587290"/>
          <a:ext cx="1121773" cy="7830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Address (Street, City, </a:t>
          </a:r>
          <a:r>
            <a:rPr lang="en-GB" sz="1000" kern="1200" dirty="0" err="1"/>
            <a:t>Pincode</a:t>
          </a:r>
          <a:r>
            <a:rPr lang="en-GB" sz="1000" kern="1200" dirty="0"/>
            <a:t>)</a:t>
          </a:r>
        </a:p>
      </dsp:txBody>
      <dsp:txXfrm>
        <a:off x="1218014" y="625516"/>
        <a:ext cx="1045321" cy="706602"/>
      </dsp:txXfrm>
    </dsp:sp>
    <dsp:sp modelId="{D0ED587F-78B9-43D4-9104-375C23B3465A}">
      <dsp:nvSpPr>
        <dsp:cNvPr id="0" name=""/>
        <dsp:cNvSpPr/>
      </dsp:nvSpPr>
      <dsp:spPr>
        <a:xfrm>
          <a:off x="2357651" y="587290"/>
          <a:ext cx="1121773" cy="7830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Loan Issuance date (Month-Year)</a:t>
          </a:r>
        </a:p>
      </dsp:txBody>
      <dsp:txXfrm>
        <a:off x="2395877" y="625516"/>
        <a:ext cx="1045321" cy="706602"/>
      </dsp:txXfrm>
    </dsp:sp>
    <dsp:sp modelId="{896C213B-3A8B-4E65-80D0-3E1557B5A8E6}">
      <dsp:nvSpPr>
        <dsp:cNvPr id="0" name=""/>
        <dsp:cNvSpPr/>
      </dsp:nvSpPr>
      <dsp:spPr>
        <a:xfrm>
          <a:off x="3535513" y="587290"/>
          <a:ext cx="1121773" cy="7830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Calculate Annual Income/Loan Amount</a:t>
          </a:r>
        </a:p>
      </dsp:txBody>
      <dsp:txXfrm>
        <a:off x="3573739" y="625516"/>
        <a:ext cx="1045321" cy="706602"/>
      </dsp:txXfrm>
    </dsp:sp>
    <dsp:sp modelId="{03277E5D-46D4-4798-807B-2022E1863D20}">
      <dsp:nvSpPr>
        <dsp:cNvPr id="0" name=""/>
        <dsp:cNvSpPr/>
      </dsp:nvSpPr>
      <dsp:spPr>
        <a:xfrm>
          <a:off x="4713375" y="587290"/>
          <a:ext cx="1121773" cy="7830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Calculate Annual Income/interest rate</a:t>
          </a:r>
        </a:p>
      </dsp:txBody>
      <dsp:txXfrm>
        <a:off x="4751601" y="625516"/>
        <a:ext cx="1045321" cy="706602"/>
      </dsp:txXfrm>
    </dsp:sp>
    <dsp:sp modelId="{F2D9BF8E-92C7-4737-B267-7D27FDCD0D4E}">
      <dsp:nvSpPr>
        <dsp:cNvPr id="0" name=""/>
        <dsp:cNvSpPr/>
      </dsp:nvSpPr>
      <dsp:spPr>
        <a:xfrm>
          <a:off x="5891237" y="587290"/>
          <a:ext cx="1121773" cy="7830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Using Debt/Income to Debt</a:t>
          </a:r>
        </a:p>
      </dsp:txBody>
      <dsp:txXfrm>
        <a:off x="5929463" y="625516"/>
        <a:ext cx="1045321" cy="706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A9CCB-4F30-4B15-AD9B-206EF987EB34}">
      <dsp:nvSpPr>
        <dsp:cNvPr id="0" name=""/>
        <dsp:cNvSpPr/>
      </dsp:nvSpPr>
      <dsp:spPr>
        <a:xfrm>
          <a:off x="87537" y="611777"/>
          <a:ext cx="1651683" cy="991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Dropping more columns</a:t>
          </a:r>
          <a:endParaRPr lang="en-GB" sz="1900" kern="1200" dirty="0"/>
        </a:p>
      </dsp:txBody>
      <dsp:txXfrm>
        <a:off x="116563" y="640803"/>
        <a:ext cx="1593631" cy="932958"/>
      </dsp:txXfrm>
    </dsp:sp>
    <dsp:sp modelId="{BBCEF7EB-B7E7-4F9B-ACA9-58933D6D0027}">
      <dsp:nvSpPr>
        <dsp:cNvPr id="0" name=""/>
        <dsp:cNvSpPr/>
      </dsp:nvSpPr>
      <dsp:spPr>
        <a:xfrm rot="566">
          <a:off x="1883450" y="902658"/>
          <a:ext cx="305764" cy="409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1883450" y="984573"/>
        <a:ext cx="214035" cy="245771"/>
      </dsp:txXfrm>
    </dsp:sp>
    <dsp:sp modelId="{E37578EE-ABCB-4320-BA29-94E30327C580}">
      <dsp:nvSpPr>
        <dsp:cNvPr id="0" name=""/>
        <dsp:cNvSpPr/>
      </dsp:nvSpPr>
      <dsp:spPr>
        <a:xfrm>
          <a:off x="2316135" y="612144"/>
          <a:ext cx="1651683" cy="991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Run other ML models</a:t>
          </a:r>
          <a:endParaRPr lang="en-GB" sz="1900" kern="1200" dirty="0"/>
        </a:p>
      </dsp:txBody>
      <dsp:txXfrm>
        <a:off x="2345161" y="641170"/>
        <a:ext cx="1593631" cy="932958"/>
      </dsp:txXfrm>
    </dsp:sp>
    <dsp:sp modelId="{13F450F4-FA90-497D-A219-54CEFDD98B37}">
      <dsp:nvSpPr>
        <dsp:cNvPr id="0" name=""/>
        <dsp:cNvSpPr/>
      </dsp:nvSpPr>
      <dsp:spPr>
        <a:xfrm>
          <a:off x="4132987" y="902840"/>
          <a:ext cx="350157" cy="409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4132987" y="984763"/>
        <a:ext cx="245110" cy="245771"/>
      </dsp:txXfrm>
    </dsp:sp>
    <dsp:sp modelId="{7BB03FA6-667D-4CBE-9C77-40C3A42899F2}">
      <dsp:nvSpPr>
        <dsp:cNvPr id="0" name=""/>
        <dsp:cNvSpPr/>
      </dsp:nvSpPr>
      <dsp:spPr>
        <a:xfrm>
          <a:off x="4628492" y="612144"/>
          <a:ext cx="1651683" cy="991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Hyper Parameter Tuning</a:t>
          </a:r>
          <a:endParaRPr lang="en-GB" sz="1900" kern="1200" dirty="0"/>
        </a:p>
      </dsp:txBody>
      <dsp:txXfrm>
        <a:off x="4657518" y="641170"/>
        <a:ext cx="1593631" cy="932958"/>
      </dsp:txXfrm>
    </dsp:sp>
    <dsp:sp modelId="{924BB455-A909-4D9A-937E-C160C19222FD}">
      <dsp:nvSpPr>
        <dsp:cNvPr id="0" name=""/>
        <dsp:cNvSpPr/>
      </dsp:nvSpPr>
      <dsp:spPr>
        <a:xfrm>
          <a:off x="6445345" y="902840"/>
          <a:ext cx="350157" cy="409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6445345" y="984763"/>
        <a:ext cx="245110" cy="245771"/>
      </dsp:txXfrm>
    </dsp:sp>
    <dsp:sp modelId="{E65D058E-D2BE-4549-8200-7C0310486364}">
      <dsp:nvSpPr>
        <dsp:cNvPr id="0" name=""/>
        <dsp:cNvSpPr/>
      </dsp:nvSpPr>
      <dsp:spPr>
        <a:xfrm>
          <a:off x="6940850" y="612144"/>
          <a:ext cx="1651683" cy="991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GridCV</a:t>
          </a:r>
          <a:endParaRPr lang="en-GB" sz="1900" kern="1200" dirty="0"/>
        </a:p>
      </dsp:txBody>
      <dsp:txXfrm>
        <a:off x="6969876" y="641170"/>
        <a:ext cx="1593631" cy="932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4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00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860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532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4716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045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022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56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9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61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71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83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1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39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81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69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5C6B4-8F7B-4FA9-BDAA-7F02421F6AD7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12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16CB-EB01-7B56-7C07-D74A65C37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64" y="2934466"/>
            <a:ext cx="7766936" cy="1269929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Sprint 1 – Capstone	</a:t>
            </a:r>
            <a:endParaRPr lang="en-GB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4C6BC-C2F3-BB53-9596-AA0053316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287" y="4220515"/>
            <a:ext cx="8447639" cy="1423489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ptos" panose="020B0004020202020204" pitchFamily="34" charset="0"/>
              </a:rPr>
              <a:t>Lending Club: Loan Approval Prediction</a:t>
            </a:r>
          </a:p>
          <a:p>
            <a:r>
              <a:rPr lang="en-US" sz="2000" dirty="0">
                <a:latin typeface="Aptos" panose="020B0004020202020204" pitchFamily="34" charset="0"/>
              </a:rPr>
              <a:t>								- Vidya</a:t>
            </a:r>
          </a:p>
          <a:p>
            <a:r>
              <a:rPr lang="en-US" sz="2000" dirty="0">
                <a:latin typeface="Aptos" panose="020B0004020202020204" pitchFamily="34" charset="0"/>
              </a:rPr>
              <a:t>					                                    BrainStation</a:t>
            </a:r>
            <a:endParaRPr lang="en-GB" sz="2000" dirty="0">
              <a:latin typeface="Aptos" panose="020B0004020202020204" pitchFamily="34" charset="0"/>
            </a:endParaRPr>
          </a:p>
        </p:txBody>
      </p:sp>
      <p:pic>
        <p:nvPicPr>
          <p:cNvPr id="2050" name="Picture 2" descr="BrainStation | Vancouver BC">
            <a:extLst>
              <a:ext uri="{FF2B5EF4-FFF2-40B4-BE49-F238E27FC236}">
                <a16:creationId xmlns:a16="http://schemas.microsoft.com/office/drawing/2014/main" id="{2134F33E-790E-DA83-81CE-BC5BAA97D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48" y="440275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endingClub headquarters in Silicon Valley.">
            <a:extLst>
              <a:ext uri="{FF2B5EF4-FFF2-40B4-BE49-F238E27FC236}">
                <a16:creationId xmlns:a16="http://schemas.microsoft.com/office/drawing/2014/main" id="{AC6EACF5-AAC4-D4B2-28E8-610FCF0CC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167" y="227618"/>
            <a:ext cx="6659407" cy="311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52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FCFCB02-0423-943A-38E4-A40136A28A32}"/>
              </a:ext>
            </a:extLst>
          </p:cNvPr>
          <p:cNvSpPr/>
          <p:nvPr/>
        </p:nvSpPr>
        <p:spPr>
          <a:xfrm>
            <a:off x="677334" y="4885460"/>
            <a:ext cx="6952542" cy="155892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83CC5A-0D43-263B-82A1-B80E71AB3F84}"/>
              </a:ext>
            </a:extLst>
          </p:cNvPr>
          <p:cNvSpPr/>
          <p:nvPr/>
        </p:nvSpPr>
        <p:spPr>
          <a:xfrm>
            <a:off x="5057048" y="1877274"/>
            <a:ext cx="4550671" cy="27824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FD47F81D-645A-FB04-03C7-913A4657F964}"/>
              </a:ext>
            </a:extLst>
          </p:cNvPr>
          <p:cNvSpPr/>
          <p:nvPr/>
        </p:nvSpPr>
        <p:spPr>
          <a:xfrm>
            <a:off x="424997" y="1463304"/>
            <a:ext cx="4550671" cy="181760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03BF-5C2E-D271-A4D6-ABD0531F2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4993" y="1552587"/>
            <a:ext cx="4184035" cy="150279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2900" b="1" u="sng" dirty="0">
                <a:latin typeface="Aptos" panose="020B0004020202020204" pitchFamily="34" charset="0"/>
              </a:rPr>
              <a:t>Objectives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>
                <a:latin typeface="Aptos" panose="020B0004020202020204" pitchFamily="34" charset="0"/>
              </a:rPr>
              <a:t>Objective 1: Predict Loan Approval at Banks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>
                <a:latin typeface="Aptos" panose="020B0004020202020204" pitchFamily="34" charset="0"/>
              </a:rPr>
              <a:t>Objective 2: Identify loan features influencing likely approval.</a:t>
            </a:r>
            <a:endParaRPr lang="en-GB" sz="2600" dirty="0">
              <a:latin typeface="Aptos" panose="020B00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DCE90-C946-EF18-5271-0301CCAAA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1872"/>
          </a:xfrm>
        </p:spPr>
        <p:txBody>
          <a:bodyPr/>
          <a:lstStyle/>
          <a:p>
            <a:r>
              <a:rPr lang="en-US" dirty="0"/>
              <a:t>Automating Loan Approvals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7B9D9-0E94-FFF0-E5C1-1BBED27E9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68047" y="1972540"/>
            <a:ext cx="4184034" cy="296226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b="1" dirty="0">
                <a:latin typeface="Aptos" panose="020B0004020202020204" pitchFamily="34" charset="0"/>
              </a:rPr>
              <a:t>Solution</a:t>
            </a:r>
            <a:r>
              <a:rPr lang="en-US" sz="2900" dirty="0">
                <a:latin typeface="Aptos" panose="020B0004020202020204" pitchFamily="34" charset="0"/>
              </a:rPr>
              <a:t>: </a:t>
            </a:r>
            <a:endParaRPr lang="en-US" sz="2900" u="sng" dirty="0">
              <a:latin typeface="Aptos" panose="020B0004020202020204" pitchFamily="34" charset="0"/>
            </a:endParaRPr>
          </a:p>
          <a:p>
            <a:r>
              <a:rPr lang="en-US" sz="2600" b="1" dirty="0">
                <a:latin typeface="Aptos" panose="020B0004020202020204" pitchFamily="34" charset="0"/>
              </a:rPr>
              <a:t>Approach</a:t>
            </a:r>
            <a:r>
              <a:rPr lang="en-US" sz="2600" dirty="0">
                <a:latin typeface="Aptos" panose="020B0004020202020204" pitchFamily="34" charset="0"/>
              </a:rPr>
              <a:t>: Utilize machine learning for Prediction</a:t>
            </a:r>
          </a:p>
          <a:p>
            <a:r>
              <a:rPr lang="en-US" sz="2600" b="1" dirty="0">
                <a:latin typeface="Aptos" panose="020B0004020202020204" pitchFamily="34" charset="0"/>
              </a:rPr>
              <a:t>Data</a:t>
            </a:r>
            <a:r>
              <a:rPr lang="en-US" sz="2600" dirty="0">
                <a:latin typeface="Aptos" panose="020B0004020202020204" pitchFamily="34" charset="0"/>
              </a:rPr>
              <a:t>: Gather and analyze historical loan data</a:t>
            </a:r>
          </a:p>
          <a:p>
            <a:r>
              <a:rPr lang="en-US" sz="2600" b="1" dirty="0">
                <a:latin typeface="Aptos" panose="020B0004020202020204" pitchFamily="34" charset="0"/>
              </a:rPr>
              <a:t>Modeling</a:t>
            </a:r>
            <a:r>
              <a:rPr lang="en-US" sz="2600" dirty="0">
                <a:latin typeface="Aptos" panose="020B0004020202020204" pitchFamily="34" charset="0"/>
              </a:rPr>
              <a:t>: Train a machine learning model on the historical data.</a:t>
            </a:r>
          </a:p>
          <a:p>
            <a:r>
              <a:rPr lang="en-US" sz="2600" b="1" dirty="0">
                <a:latin typeface="Aptos" panose="020B0004020202020204" pitchFamily="34" charset="0"/>
              </a:rPr>
              <a:t>Predict:</a:t>
            </a:r>
            <a:r>
              <a:rPr lang="en-US" sz="2600" dirty="0">
                <a:latin typeface="Aptos" panose="020B0004020202020204" pitchFamily="34" charset="0"/>
              </a:rPr>
              <a:t> Determine the likelihood of Loan repayment</a:t>
            </a:r>
            <a:endParaRPr lang="en-GB" sz="2600" dirty="0">
              <a:latin typeface="Aptos" panose="020B00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C22977-1040-F260-CF1A-1FEBB6CBB4CD}"/>
              </a:ext>
            </a:extLst>
          </p:cNvPr>
          <p:cNvSpPr txBox="1">
            <a:spLocks/>
          </p:cNvSpPr>
          <p:nvPr/>
        </p:nvSpPr>
        <p:spPr>
          <a:xfrm>
            <a:off x="701782" y="4885460"/>
            <a:ext cx="7508253" cy="1362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GB" sz="2200" b="1" u="sng" dirty="0">
                <a:latin typeface="Aptos" panose="020B0004020202020204" pitchFamily="34" charset="0"/>
              </a:rPr>
              <a:t>Impact</a:t>
            </a:r>
            <a:r>
              <a:rPr lang="en-GB" sz="2200" b="1" dirty="0">
                <a:latin typeface="Aptos" panose="020B0004020202020204" pitchFamily="34" charset="0"/>
              </a:rPr>
              <a:t>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dirty="0">
                <a:latin typeface="Aptos" panose="020B0004020202020204" pitchFamily="34" charset="0"/>
              </a:rPr>
              <a:t>Reducing human intervention in the loan approval process.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dirty="0">
                <a:latin typeface="Aptos" panose="020B0004020202020204" pitchFamily="34" charset="0"/>
              </a:rPr>
              <a:t>Expedite decision-making and</a:t>
            </a:r>
            <a:r>
              <a:rPr lang="en-GB" sz="1900" dirty="0">
                <a:latin typeface="Aptos" panose="020B0004020202020204" pitchFamily="34" charset="0"/>
              </a:rPr>
              <a:t> improve the efficiency of sourcing customers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223B59-44C3-1BB6-BE88-1F553641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571" y="3320398"/>
            <a:ext cx="1318067" cy="13629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F388AB-1828-AA8C-0A22-3E49EE731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901" y="3173906"/>
            <a:ext cx="1502790" cy="1502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B91D36-F03E-584F-C187-818A76BD3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888" y="328505"/>
            <a:ext cx="1502790" cy="15027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670CE22-B5DA-D05E-3C22-48A06786F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5514" y="5164162"/>
            <a:ext cx="1297977" cy="117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7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C165-C29A-4446-2AFF-5B57364A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017214" cy="785567"/>
          </a:xfrm>
        </p:spPr>
        <p:txBody>
          <a:bodyPr/>
          <a:lstStyle/>
          <a:p>
            <a:r>
              <a:rPr lang="en-US" dirty="0"/>
              <a:t>Data Preparation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00405-1831-2ACF-3D65-A90544493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0513" y="1395167"/>
            <a:ext cx="4184035" cy="290991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Aptos" panose="020B0004020202020204" pitchFamily="34" charset="0"/>
              </a:rPr>
              <a:t>Dataset: (300k, 27)</a:t>
            </a:r>
          </a:p>
          <a:p>
            <a:r>
              <a:rPr lang="en-US" sz="2000" dirty="0">
                <a:latin typeface="Aptos" panose="020B0004020202020204" pitchFamily="34" charset="0"/>
              </a:rPr>
              <a:t>Issues: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Aptos" panose="020B0004020202020204" pitchFamily="34" charset="0"/>
              </a:rPr>
              <a:t>Null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Aptos" panose="020B0004020202020204" pitchFamily="34" charset="0"/>
              </a:rPr>
              <a:t>Too many values in some categorical columns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Aptos" panose="020B0004020202020204" pitchFamily="34" charset="0"/>
              </a:rPr>
              <a:t>Imbalanced data (80:20)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Aptos" panose="020B0004020202020204" pitchFamily="34" charset="0"/>
              </a:rPr>
              <a:t>Outliers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Aptos" panose="020B0004020202020204" pitchFamily="34" charset="0"/>
              </a:rPr>
              <a:t>Correlation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>
              <a:latin typeface="Aptos" panose="020B00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>
              <a:latin typeface="Aptos" panose="020B0004020202020204" pitchFamily="34" charset="0"/>
            </a:endParaRPr>
          </a:p>
          <a:p>
            <a:endParaRPr lang="en-US" sz="2000" dirty="0">
              <a:latin typeface="Aptos" panose="020B0004020202020204" pitchFamily="34" charset="0"/>
            </a:endParaRPr>
          </a:p>
          <a:p>
            <a:endParaRPr lang="en-US" sz="2000" dirty="0">
              <a:latin typeface="Aptos" panose="020B00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29880-37CD-76A9-0130-9E98975A7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681" y="781154"/>
            <a:ext cx="4381318" cy="25815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BAEF74-BA55-AAFB-4143-3D5BDA913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364" y="3641975"/>
            <a:ext cx="4381318" cy="886607"/>
          </a:xfrm>
          <a:prstGeom prst="rect">
            <a:avLst/>
          </a:prstGeom>
        </p:spPr>
      </p:pic>
      <p:graphicFrame>
        <p:nvGraphicFramePr>
          <p:cNvPr id="15" name="Content Placeholder 7">
            <a:extLst>
              <a:ext uri="{FF2B5EF4-FFF2-40B4-BE49-F238E27FC236}">
                <a16:creationId xmlns:a16="http://schemas.microsoft.com/office/drawing/2014/main" id="{5F651C27-0724-435B-EB62-236B9BDCA5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9399359"/>
              </p:ext>
            </p:extLst>
          </p:nvPr>
        </p:nvGraphicFramePr>
        <p:xfrm>
          <a:off x="487119" y="4697862"/>
          <a:ext cx="7014938" cy="1957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D914636B-E3E4-3A7F-E4C9-EF7F729709A7}"/>
              </a:ext>
            </a:extLst>
          </p:cNvPr>
          <p:cNvSpPr txBox="1">
            <a:spLocks/>
          </p:cNvSpPr>
          <p:nvPr/>
        </p:nvSpPr>
        <p:spPr>
          <a:xfrm>
            <a:off x="441380" y="4305079"/>
            <a:ext cx="4017214" cy="7855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Feature Engineering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133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901B-70C9-764E-259A-0FA3DBD28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9835"/>
          </a:xfrm>
        </p:spPr>
        <p:txBody>
          <a:bodyPr/>
          <a:lstStyle/>
          <a:p>
            <a:r>
              <a:rPr lang="en-US" dirty="0"/>
              <a:t>EDA (Categorical Data)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B90ED3-2FF3-1878-38F1-C474B8734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9435"/>
            <a:ext cx="10606744" cy="427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9171-BDF1-1F15-BA84-1D99D854D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(Numerical data)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F9B531-489E-97F0-5316-6215395EC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27252"/>
            <a:ext cx="7559695" cy="24843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DBE399-82B9-3855-FB55-A7EBAAACF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47" y="4287401"/>
            <a:ext cx="7407282" cy="24309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6B5196-2187-B373-9909-8C3BC25F24DF}"/>
              </a:ext>
            </a:extLst>
          </p:cNvPr>
          <p:cNvSpPr txBox="1"/>
          <p:nvPr/>
        </p:nvSpPr>
        <p:spPr>
          <a:xfrm>
            <a:off x="3374796" y="1745734"/>
            <a:ext cx="576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Loans by Loan Amount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AC454A-1659-1DB1-930B-64364C3D46AC}"/>
              </a:ext>
            </a:extLst>
          </p:cNvPr>
          <p:cNvSpPr txBox="1"/>
          <p:nvPr/>
        </p:nvSpPr>
        <p:spPr>
          <a:xfrm>
            <a:off x="3657600" y="4381235"/>
            <a:ext cx="576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Loans by Interest Rate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625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0F15F-A4A1-AC4C-A74D-92EEA90C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Models for Loan Approval Prediction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F4741-2C35-7F92-9377-D2A140A64E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All features</a:t>
            </a:r>
          </a:p>
          <a:p>
            <a:r>
              <a:rPr lang="en-US" dirty="0"/>
              <a:t>C- Value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62B3B5-8A15-230A-59E5-413847171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501" y="2271615"/>
            <a:ext cx="569595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81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B45A-4E23-6DB1-283C-6D9A14695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6A5FC6-DE0C-2C07-6A36-B920F07321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53065"/>
              </p:ext>
            </p:extLst>
          </p:nvPr>
        </p:nvGraphicFramePr>
        <p:xfrm>
          <a:off x="535932" y="1461154"/>
          <a:ext cx="8596312" cy="2215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80868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1176</TotalTime>
  <Words>221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Trebuchet MS</vt:lpstr>
      <vt:lpstr>Wingdings</vt:lpstr>
      <vt:lpstr>Wingdings 3</vt:lpstr>
      <vt:lpstr>Facet</vt:lpstr>
      <vt:lpstr>Sprint 1 – Capstone </vt:lpstr>
      <vt:lpstr>Automating Loan Approvals</vt:lpstr>
      <vt:lpstr>Data Preparation</vt:lpstr>
      <vt:lpstr>EDA (Categorical Data)</vt:lpstr>
      <vt:lpstr>EDA (Numerical data)</vt:lpstr>
      <vt:lpstr>Baseline Models for Loan Approval Prediction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– Capstone</dc:title>
  <dc:creator>Vidyasagar Botcha</dc:creator>
  <cp:lastModifiedBy>Vidyasagar Botcha</cp:lastModifiedBy>
  <cp:revision>2</cp:revision>
  <dcterms:created xsi:type="dcterms:W3CDTF">2023-11-23T11:40:49Z</dcterms:created>
  <dcterms:modified xsi:type="dcterms:W3CDTF">2023-12-15T17:11:43Z</dcterms:modified>
</cp:coreProperties>
</file>