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sagar Botcha" userId="240f3d197f7be7fa" providerId="LiveId" clId="{2C5D13EA-3EA3-4785-8643-B4951C5C8F4E}"/>
    <pc:docChg chg="undo custSel addSld delSld modSld">
      <pc:chgData name="Vidyasagar Botcha" userId="240f3d197f7be7fa" providerId="LiveId" clId="{2C5D13EA-3EA3-4785-8643-B4951C5C8F4E}" dt="2023-11-23T12:12:07.339" v="928" actId="47"/>
      <pc:docMkLst>
        <pc:docMk/>
      </pc:docMkLst>
      <pc:sldChg chg="modSp new mod">
        <pc:chgData name="Vidyasagar Botcha" userId="240f3d197f7be7fa" providerId="LiveId" clId="{2C5D13EA-3EA3-4785-8643-B4951C5C8F4E}" dt="2023-11-23T11:43:56.143" v="90" actId="20577"/>
        <pc:sldMkLst>
          <pc:docMk/>
          <pc:sldMk cId="986521174" sldId="256"/>
        </pc:sldMkLst>
        <pc:spChg chg="mod">
          <ac:chgData name="Vidyasagar Botcha" userId="240f3d197f7be7fa" providerId="LiveId" clId="{2C5D13EA-3EA3-4785-8643-B4951C5C8F4E}" dt="2023-11-23T11:43:06.261" v="41" actId="2711"/>
          <ac:spMkLst>
            <pc:docMk/>
            <pc:sldMk cId="986521174" sldId="256"/>
            <ac:spMk id="2" creationId="{1DB116CB-EB01-7B56-7C07-D74A65C37541}"/>
          </ac:spMkLst>
        </pc:spChg>
        <pc:spChg chg="mod">
          <ac:chgData name="Vidyasagar Botcha" userId="240f3d197f7be7fa" providerId="LiveId" clId="{2C5D13EA-3EA3-4785-8643-B4951C5C8F4E}" dt="2023-11-23T11:43:56.143" v="90" actId="20577"/>
          <ac:spMkLst>
            <pc:docMk/>
            <pc:sldMk cId="986521174" sldId="256"/>
            <ac:spMk id="3" creationId="{66A4C6BC-C2F3-BB53-9596-AA00533168E0}"/>
          </ac:spMkLst>
        </pc:spChg>
      </pc:sldChg>
      <pc:sldChg chg="addSp modSp new mod">
        <pc:chgData name="Vidyasagar Botcha" userId="240f3d197f7be7fa" providerId="LiveId" clId="{2C5D13EA-3EA3-4785-8643-B4951C5C8F4E}" dt="2023-11-23T12:01:56.078" v="838" actId="20577"/>
        <pc:sldMkLst>
          <pc:docMk/>
          <pc:sldMk cId="409388110" sldId="257"/>
        </pc:sldMkLst>
        <pc:spChg chg="mod">
          <ac:chgData name="Vidyasagar Botcha" userId="240f3d197f7be7fa" providerId="LiveId" clId="{2C5D13EA-3EA3-4785-8643-B4951C5C8F4E}" dt="2023-11-23T11:45:36.233" v="231" actId="20577"/>
          <ac:spMkLst>
            <pc:docMk/>
            <pc:sldMk cId="409388110" sldId="257"/>
            <ac:spMk id="2" creationId="{2598BBC1-5048-406E-8F80-C8D3512CF21A}"/>
          </ac:spMkLst>
        </pc:spChg>
        <pc:spChg chg="mod">
          <ac:chgData name="Vidyasagar Botcha" userId="240f3d197f7be7fa" providerId="LiveId" clId="{2C5D13EA-3EA3-4785-8643-B4951C5C8F4E}" dt="2023-11-23T12:01:56.078" v="838" actId="20577"/>
          <ac:spMkLst>
            <pc:docMk/>
            <pc:sldMk cId="409388110" sldId="257"/>
            <ac:spMk id="3" creationId="{DF42BA38-407F-6D27-0C7C-3647BB95A5A4}"/>
          </ac:spMkLst>
        </pc:spChg>
        <pc:spChg chg="add">
          <ac:chgData name="Vidyasagar Botcha" userId="240f3d197f7be7fa" providerId="LiveId" clId="{2C5D13EA-3EA3-4785-8643-B4951C5C8F4E}" dt="2023-11-23T12:01:38.055" v="818"/>
          <ac:spMkLst>
            <pc:docMk/>
            <pc:sldMk cId="409388110" sldId="257"/>
            <ac:spMk id="6" creationId="{7CF0DD4A-D596-280E-9FED-7BA8E1961439}"/>
          </ac:spMkLst>
        </pc:spChg>
        <pc:spChg chg="add mod">
          <ac:chgData name="Vidyasagar Botcha" userId="240f3d197f7be7fa" providerId="LiveId" clId="{2C5D13EA-3EA3-4785-8643-B4951C5C8F4E}" dt="2023-11-23T12:01:47.323" v="828"/>
          <ac:spMkLst>
            <pc:docMk/>
            <pc:sldMk cId="409388110" sldId="257"/>
            <ac:spMk id="7" creationId="{CC0A1CCC-9D7C-3222-1431-4F9E79E999E1}"/>
          </ac:spMkLst>
        </pc:spChg>
        <pc:picChg chg="add mod">
          <ac:chgData name="Vidyasagar Botcha" userId="240f3d197f7be7fa" providerId="LiveId" clId="{2C5D13EA-3EA3-4785-8643-B4951C5C8F4E}" dt="2023-11-23T11:51:03.251" v="341" actId="1076"/>
          <ac:picMkLst>
            <pc:docMk/>
            <pc:sldMk cId="409388110" sldId="257"/>
            <ac:picMk id="5" creationId="{854926B7-E298-9A64-25E3-FF2741A8FFE3}"/>
          </ac:picMkLst>
        </pc:picChg>
      </pc:sldChg>
      <pc:sldChg chg="addSp delSp modSp new mod">
        <pc:chgData name="Vidyasagar Botcha" userId="240f3d197f7be7fa" providerId="LiveId" clId="{2C5D13EA-3EA3-4785-8643-B4951C5C8F4E}" dt="2023-11-23T11:55:36.065" v="481" actId="14100"/>
        <pc:sldMkLst>
          <pc:docMk/>
          <pc:sldMk cId="837679227" sldId="258"/>
        </pc:sldMkLst>
        <pc:spChg chg="mod">
          <ac:chgData name="Vidyasagar Botcha" userId="240f3d197f7be7fa" providerId="LiveId" clId="{2C5D13EA-3EA3-4785-8643-B4951C5C8F4E}" dt="2023-11-23T11:53:42.194" v="381" actId="20577"/>
          <ac:spMkLst>
            <pc:docMk/>
            <pc:sldMk cId="837679227" sldId="258"/>
            <ac:spMk id="2" creationId="{2A73E4CE-0FAB-2DB9-A931-1DFCCE53964C}"/>
          </ac:spMkLst>
        </pc:spChg>
        <pc:spChg chg="del">
          <ac:chgData name="Vidyasagar Botcha" userId="240f3d197f7be7fa" providerId="LiveId" clId="{2C5D13EA-3EA3-4785-8643-B4951C5C8F4E}" dt="2023-11-23T11:53:14.304" v="352"/>
          <ac:spMkLst>
            <pc:docMk/>
            <pc:sldMk cId="837679227" sldId="258"/>
            <ac:spMk id="3" creationId="{BC69ED30-8B70-CFA9-BDB0-89CD3DD79F4D}"/>
          </ac:spMkLst>
        </pc:spChg>
        <pc:picChg chg="add mod">
          <ac:chgData name="Vidyasagar Botcha" userId="240f3d197f7be7fa" providerId="LiveId" clId="{2C5D13EA-3EA3-4785-8643-B4951C5C8F4E}" dt="2023-11-23T11:55:36.065" v="481" actId="14100"/>
          <ac:picMkLst>
            <pc:docMk/>
            <pc:sldMk cId="837679227" sldId="258"/>
            <ac:picMk id="1026" creationId="{0298B5B2-C439-52C9-6942-EAD07360B7B3}"/>
          </ac:picMkLst>
        </pc:picChg>
      </pc:sldChg>
      <pc:sldChg chg="addSp delSp modSp new mod">
        <pc:chgData name="Vidyasagar Botcha" userId="240f3d197f7be7fa" providerId="LiveId" clId="{2C5D13EA-3EA3-4785-8643-B4951C5C8F4E}" dt="2023-11-23T11:55:24.728" v="479" actId="14100"/>
        <pc:sldMkLst>
          <pc:docMk/>
          <pc:sldMk cId="2792293541" sldId="259"/>
        </pc:sldMkLst>
        <pc:spChg chg="mod">
          <ac:chgData name="Vidyasagar Botcha" userId="240f3d197f7be7fa" providerId="LiveId" clId="{2C5D13EA-3EA3-4785-8643-B4951C5C8F4E}" dt="2023-11-23T11:54:43.360" v="424" actId="20577"/>
          <ac:spMkLst>
            <pc:docMk/>
            <pc:sldMk cId="2792293541" sldId="259"/>
            <ac:spMk id="2" creationId="{1FDBD720-4C19-05B0-3F6B-32060B8B7897}"/>
          </ac:spMkLst>
        </pc:spChg>
        <pc:spChg chg="del">
          <ac:chgData name="Vidyasagar Botcha" userId="240f3d197f7be7fa" providerId="LiveId" clId="{2C5D13EA-3EA3-4785-8643-B4951C5C8F4E}" dt="2023-11-23T11:54:20.576" v="385"/>
          <ac:spMkLst>
            <pc:docMk/>
            <pc:sldMk cId="2792293541" sldId="259"/>
            <ac:spMk id="3" creationId="{F1B78F33-CF1B-CE8F-449F-F145EE26BF91}"/>
          </ac:spMkLst>
        </pc:spChg>
        <pc:picChg chg="add mod">
          <ac:chgData name="Vidyasagar Botcha" userId="240f3d197f7be7fa" providerId="LiveId" clId="{2C5D13EA-3EA3-4785-8643-B4951C5C8F4E}" dt="2023-11-23T11:55:24.728" v="479" actId="14100"/>
          <ac:picMkLst>
            <pc:docMk/>
            <pc:sldMk cId="2792293541" sldId="259"/>
            <ac:picMk id="2050" creationId="{0BA34AF4-7AFB-B5B8-BF5D-718DF692EDF6}"/>
          </ac:picMkLst>
        </pc:picChg>
      </pc:sldChg>
      <pc:sldChg chg="addSp delSp modSp new mod">
        <pc:chgData name="Vidyasagar Botcha" userId="240f3d197f7be7fa" providerId="LiveId" clId="{2C5D13EA-3EA3-4785-8643-B4951C5C8F4E}" dt="2023-11-23T11:55:20.640" v="478" actId="14100"/>
        <pc:sldMkLst>
          <pc:docMk/>
          <pc:sldMk cId="3419615912" sldId="260"/>
        </pc:sldMkLst>
        <pc:spChg chg="mod">
          <ac:chgData name="Vidyasagar Botcha" userId="240f3d197f7be7fa" providerId="LiveId" clId="{2C5D13EA-3EA3-4785-8643-B4951C5C8F4E}" dt="2023-11-23T11:55:09.452" v="474" actId="20577"/>
          <ac:spMkLst>
            <pc:docMk/>
            <pc:sldMk cId="3419615912" sldId="260"/>
            <ac:spMk id="2" creationId="{CB0CF19E-97A8-67EF-AE51-1BB278A9CEF6}"/>
          </ac:spMkLst>
        </pc:spChg>
        <pc:spChg chg="del">
          <ac:chgData name="Vidyasagar Botcha" userId="240f3d197f7be7fa" providerId="LiveId" clId="{2C5D13EA-3EA3-4785-8643-B4951C5C8F4E}" dt="2023-11-23T11:54:55.639" v="426"/>
          <ac:spMkLst>
            <pc:docMk/>
            <pc:sldMk cId="3419615912" sldId="260"/>
            <ac:spMk id="3" creationId="{D9891329-D2DE-40BD-EC42-9E23A1E72379}"/>
          </ac:spMkLst>
        </pc:spChg>
        <pc:picChg chg="add mod">
          <ac:chgData name="Vidyasagar Botcha" userId="240f3d197f7be7fa" providerId="LiveId" clId="{2C5D13EA-3EA3-4785-8643-B4951C5C8F4E}" dt="2023-11-23T11:55:20.640" v="478" actId="14100"/>
          <ac:picMkLst>
            <pc:docMk/>
            <pc:sldMk cId="3419615912" sldId="260"/>
            <ac:picMk id="3074" creationId="{7B4DD430-E5AB-377A-A65B-9E10A757F891}"/>
          </ac:picMkLst>
        </pc:picChg>
      </pc:sldChg>
      <pc:sldChg chg="addSp delSp modSp new mod">
        <pc:chgData name="Vidyasagar Botcha" userId="240f3d197f7be7fa" providerId="LiveId" clId="{2C5D13EA-3EA3-4785-8643-B4951C5C8F4E}" dt="2023-11-23T11:56:35.734" v="538" actId="20577"/>
        <pc:sldMkLst>
          <pc:docMk/>
          <pc:sldMk cId="3073047658" sldId="261"/>
        </pc:sldMkLst>
        <pc:spChg chg="mod">
          <ac:chgData name="Vidyasagar Botcha" userId="240f3d197f7be7fa" providerId="LiveId" clId="{2C5D13EA-3EA3-4785-8643-B4951C5C8F4E}" dt="2023-11-23T11:56:35.734" v="538" actId="20577"/>
          <ac:spMkLst>
            <pc:docMk/>
            <pc:sldMk cId="3073047658" sldId="261"/>
            <ac:spMk id="2" creationId="{98BB87E2-2923-C5EC-C711-B8298F415069}"/>
          </ac:spMkLst>
        </pc:spChg>
        <pc:spChg chg="del">
          <ac:chgData name="Vidyasagar Botcha" userId="240f3d197f7be7fa" providerId="LiveId" clId="{2C5D13EA-3EA3-4785-8643-B4951C5C8F4E}" dt="2023-11-23T11:55:51.527" v="483"/>
          <ac:spMkLst>
            <pc:docMk/>
            <pc:sldMk cId="3073047658" sldId="261"/>
            <ac:spMk id="3" creationId="{5A2CFE87-6331-29EB-0FA9-1C04B8CDD79D}"/>
          </ac:spMkLst>
        </pc:spChg>
        <pc:picChg chg="add mod">
          <ac:chgData name="Vidyasagar Botcha" userId="240f3d197f7be7fa" providerId="LiveId" clId="{2C5D13EA-3EA3-4785-8643-B4951C5C8F4E}" dt="2023-11-23T11:55:56.201" v="485" actId="14100"/>
          <ac:picMkLst>
            <pc:docMk/>
            <pc:sldMk cId="3073047658" sldId="261"/>
            <ac:picMk id="4098" creationId="{8787312A-AB95-C74C-29A6-4C410882A338}"/>
          </ac:picMkLst>
        </pc:picChg>
      </pc:sldChg>
      <pc:sldChg chg="addSp delSp modSp new mod">
        <pc:chgData name="Vidyasagar Botcha" userId="240f3d197f7be7fa" providerId="LiveId" clId="{2C5D13EA-3EA3-4785-8643-B4951C5C8F4E}" dt="2023-11-23T11:59:12.470" v="718" actId="20577"/>
        <pc:sldMkLst>
          <pc:docMk/>
          <pc:sldMk cId="313009469" sldId="262"/>
        </pc:sldMkLst>
        <pc:spChg chg="mod">
          <ac:chgData name="Vidyasagar Botcha" userId="240f3d197f7be7fa" providerId="LiveId" clId="{2C5D13EA-3EA3-4785-8643-B4951C5C8F4E}" dt="2023-11-23T11:59:12.470" v="718" actId="20577"/>
          <ac:spMkLst>
            <pc:docMk/>
            <pc:sldMk cId="313009469" sldId="262"/>
            <ac:spMk id="2" creationId="{09E71CB4-DE9D-D74B-9ED3-361C3C4D0B0E}"/>
          </ac:spMkLst>
        </pc:spChg>
        <pc:spChg chg="del">
          <ac:chgData name="Vidyasagar Botcha" userId="240f3d197f7be7fa" providerId="LiveId" clId="{2C5D13EA-3EA3-4785-8643-B4951C5C8F4E}" dt="2023-11-23T11:56:47.905" v="540"/>
          <ac:spMkLst>
            <pc:docMk/>
            <pc:sldMk cId="313009469" sldId="262"/>
            <ac:spMk id="3" creationId="{56EF5CAA-CF89-9D4D-2A70-A12ABFEB6EC6}"/>
          </ac:spMkLst>
        </pc:spChg>
        <pc:picChg chg="add del mod">
          <ac:chgData name="Vidyasagar Botcha" userId="240f3d197f7be7fa" providerId="LiveId" clId="{2C5D13EA-3EA3-4785-8643-B4951C5C8F4E}" dt="2023-11-23T11:57:21.488" v="554"/>
          <ac:picMkLst>
            <pc:docMk/>
            <pc:sldMk cId="313009469" sldId="262"/>
            <ac:picMk id="4" creationId="{E839B855-B3A3-B922-5A21-FAC67C327F19}"/>
          </ac:picMkLst>
        </pc:picChg>
        <pc:picChg chg="add mod">
          <ac:chgData name="Vidyasagar Botcha" userId="240f3d197f7be7fa" providerId="LiveId" clId="{2C5D13EA-3EA3-4785-8643-B4951C5C8F4E}" dt="2023-11-23T11:57:33.118" v="560" actId="14100"/>
          <ac:picMkLst>
            <pc:docMk/>
            <pc:sldMk cId="313009469" sldId="262"/>
            <ac:picMk id="5122" creationId="{52A037FA-E30D-65F7-E234-37258C27CCFA}"/>
          </ac:picMkLst>
        </pc:picChg>
      </pc:sldChg>
      <pc:sldChg chg="addSp delSp modSp new mod">
        <pc:chgData name="Vidyasagar Botcha" userId="240f3d197f7be7fa" providerId="LiveId" clId="{2C5D13EA-3EA3-4785-8643-B4951C5C8F4E}" dt="2023-11-23T11:58:51.838" v="692" actId="5793"/>
        <pc:sldMkLst>
          <pc:docMk/>
          <pc:sldMk cId="863771257" sldId="263"/>
        </pc:sldMkLst>
        <pc:spChg chg="mod">
          <ac:chgData name="Vidyasagar Botcha" userId="240f3d197f7be7fa" providerId="LiveId" clId="{2C5D13EA-3EA3-4785-8643-B4951C5C8F4E}" dt="2023-11-23T11:58:51.838" v="692" actId="5793"/>
          <ac:spMkLst>
            <pc:docMk/>
            <pc:sldMk cId="863771257" sldId="263"/>
            <ac:spMk id="2" creationId="{B21D9C79-9033-3D9F-C705-D986119BC8B2}"/>
          </ac:spMkLst>
        </pc:spChg>
        <pc:spChg chg="del">
          <ac:chgData name="Vidyasagar Botcha" userId="240f3d197f7be7fa" providerId="LiveId" clId="{2C5D13EA-3EA3-4785-8643-B4951C5C8F4E}" dt="2023-11-23T11:58:09.647" v="601"/>
          <ac:spMkLst>
            <pc:docMk/>
            <pc:sldMk cId="863771257" sldId="263"/>
            <ac:spMk id="3" creationId="{9668E9D5-1816-74C9-BB9E-FDFC12CBF7E5}"/>
          </ac:spMkLst>
        </pc:spChg>
        <pc:picChg chg="add mod">
          <ac:chgData name="Vidyasagar Botcha" userId="240f3d197f7be7fa" providerId="LiveId" clId="{2C5D13EA-3EA3-4785-8643-B4951C5C8F4E}" dt="2023-11-23T11:58:14.525" v="603" actId="14100"/>
          <ac:picMkLst>
            <pc:docMk/>
            <pc:sldMk cId="863771257" sldId="263"/>
            <ac:picMk id="6146" creationId="{5DE783CC-D61C-4504-5657-10383EB71AB1}"/>
          </ac:picMkLst>
        </pc:picChg>
      </pc:sldChg>
      <pc:sldChg chg="addSp delSp modSp new mod">
        <pc:chgData name="Vidyasagar Botcha" userId="240f3d197f7be7fa" providerId="LiveId" clId="{2C5D13EA-3EA3-4785-8643-B4951C5C8F4E}" dt="2023-11-23T12:00:16.975" v="776" actId="20577"/>
        <pc:sldMkLst>
          <pc:docMk/>
          <pc:sldMk cId="2751534878" sldId="264"/>
        </pc:sldMkLst>
        <pc:spChg chg="mod">
          <ac:chgData name="Vidyasagar Botcha" userId="240f3d197f7be7fa" providerId="LiveId" clId="{2C5D13EA-3EA3-4785-8643-B4951C5C8F4E}" dt="2023-11-23T12:00:16.975" v="776" actId="20577"/>
          <ac:spMkLst>
            <pc:docMk/>
            <pc:sldMk cId="2751534878" sldId="264"/>
            <ac:spMk id="2" creationId="{A37B0EEE-A179-2510-0A58-0FF2BCDD56A4}"/>
          </ac:spMkLst>
        </pc:spChg>
        <pc:spChg chg="del">
          <ac:chgData name="Vidyasagar Botcha" userId="240f3d197f7be7fa" providerId="LiveId" clId="{2C5D13EA-3EA3-4785-8643-B4951C5C8F4E}" dt="2023-11-23T11:59:26.645" v="720"/>
          <ac:spMkLst>
            <pc:docMk/>
            <pc:sldMk cId="2751534878" sldId="264"/>
            <ac:spMk id="3" creationId="{976A561F-0F1C-7AED-3838-087FAC66FAFF}"/>
          </ac:spMkLst>
        </pc:spChg>
        <pc:picChg chg="add mod">
          <ac:chgData name="Vidyasagar Botcha" userId="240f3d197f7be7fa" providerId="LiveId" clId="{2C5D13EA-3EA3-4785-8643-B4951C5C8F4E}" dt="2023-11-23T12:00:00.947" v="770" actId="1076"/>
          <ac:picMkLst>
            <pc:docMk/>
            <pc:sldMk cId="2751534878" sldId="264"/>
            <ac:picMk id="7170" creationId="{9480EE0C-9CD5-BD38-47AE-044453C31041}"/>
          </ac:picMkLst>
        </pc:picChg>
      </pc:sldChg>
      <pc:sldChg chg="addSp delSp modSp new del mod">
        <pc:chgData name="Vidyasagar Botcha" userId="240f3d197f7be7fa" providerId="LiveId" clId="{2C5D13EA-3EA3-4785-8643-B4951C5C8F4E}" dt="2023-11-23T12:12:07.339" v="928" actId="47"/>
        <pc:sldMkLst>
          <pc:docMk/>
          <pc:sldMk cId="2513435752" sldId="265"/>
        </pc:sldMkLst>
        <pc:spChg chg="mod">
          <ac:chgData name="Vidyasagar Botcha" userId="240f3d197f7be7fa" providerId="LiveId" clId="{2C5D13EA-3EA3-4785-8643-B4951C5C8F4E}" dt="2023-11-23T12:08:47.454" v="890" actId="20577"/>
          <ac:spMkLst>
            <pc:docMk/>
            <pc:sldMk cId="2513435752" sldId="265"/>
            <ac:spMk id="2" creationId="{342EE53E-E474-4DA3-1818-8A47332A8A9C}"/>
          </ac:spMkLst>
        </pc:spChg>
        <pc:spChg chg="add del">
          <ac:chgData name="Vidyasagar Botcha" userId="240f3d197f7be7fa" providerId="LiveId" clId="{2C5D13EA-3EA3-4785-8643-B4951C5C8F4E}" dt="2023-11-23T12:08:18.245" v="876" actId="3680"/>
          <ac:spMkLst>
            <pc:docMk/>
            <pc:sldMk cId="2513435752" sldId="265"/>
            <ac:spMk id="3" creationId="{23C68C14-1635-D091-BCD3-B0386C1C4960}"/>
          </ac:spMkLst>
        </pc:spChg>
        <pc:graphicFrameChg chg="add del mod ord modGraphic">
          <ac:chgData name="Vidyasagar Botcha" userId="240f3d197f7be7fa" providerId="LiveId" clId="{2C5D13EA-3EA3-4785-8643-B4951C5C8F4E}" dt="2023-11-23T12:03:10.890" v="871" actId="3680"/>
          <ac:graphicFrameMkLst>
            <pc:docMk/>
            <pc:sldMk cId="2513435752" sldId="265"/>
            <ac:graphicFrameMk id="4" creationId="{8CA9AD75-DB3B-D158-6591-D00261D896DB}"/>
          </ac:graphicFrameMkLst>
        </pc:graphicFrameChg>
        <pc:graphicFrameChg chg="add del mod modGraphic">
          <ac:chgData name="Vidyasagar Botcha" userId="240f3d197f7be7fa" providerId="LiveId" clId="{2C5D13EA-3EA3-4785-8643-B4951C5C8F4E}" dt="2023-11-23T12:07:42.335" v="875"/>
          <ac:graphicFrameMkLst>
            <pc:docMk/>
            <pc:sldMk cId="2513435752" sldId="265"/>
            <ac:graphicFrameMk id="5" creationId="{0246A455-2197-FC27-1D3D-A7BBAFDED55E}"/>
          </ac:graphicFrameMkLst>
        </pc:graphicFrameChg>
        <pc:graphicFrameChg chg="add mod ord modGraphic">
          <ac:chgData name="Vidyasagar Botcha" userId="240f3d197f7be7fa" providerId="LiveId" clId="{2C5D13EA-3EA3-4785-8643-B4951C5C8F4E}" dt="2023-11-23T12:08:41.502" v="879" actId="255"/>
          <ac:graphicFrameMkLst>
            <pc:docMk/>
            <pc:sldMk cId="2513435752" sldId="265"/>
            <ac:graphicFrameMk id="6" creationId="{E1938621-8C40-BD3B-6AA0-A5AAA5176666}"/>
          </ac:graphicFrameMkLst>
        </pc:graphicFrameChg>
      </pc:sldChg>
      <pc:sldChg chg="addSp delSp modSp new mod">
        <pc:chgData name="Vidyasagar Botcha" userId="240f3d197f7be7fa" providerId="LiveId" clId="{2C5D13EA-3EA3-4785-8643-B4951C5C8F4E}" dt="2023-11-23T12:12:02.643" v="927" actId="20577"/>
        <pc:sldMkLst>
          <pc:docMk/>
          <pc:sldMk cId="1938680622" sldId="266"/>
        </pc:sldMkLst>
        <pc:spChg chg="mod">
          <ac:chgData name="Vidyasagar Botcha" userId="240f3d197f7be7fa" providerId="LiveId" clId="{2C5D13EA-3EA3-4785-8643-B4951C5C8F4E}" dt="2023-11-23T12:12:02.643" v="927" actId="20577"/>
          <ac:spMkLst>
            <pc:docMk/>
            <pc:sldMk cId="1938680622" sldId="266"/>
            <ac:spMk id="2" creationId="{214C816D-E482-AB05-BD05-31AE5172B21F}"/>
          </ac:spMkLst>
        </pc:spChg>
        <pc:spChg chg="add del">
          <ac:chgData name="Vidyasagar Botcha" userId="240f3d197f7be7fa" providerId="LiveId" clId="{2C5D13EA-3EA3-4785-8643-B4951C5C8F4E}" dt="2023-11-23T12:11:29.950" v="894" actId="3680"/>
          <ac:spMkLst>
            <pc:docMk/>
            <pc:sldMk cId="1938680622" sldId="266"/>
            <ac:spMk id="3" creationId="{21C43D44-9333-BE3B-EFBE-AE9A7BC43A3D}"/>
          </ac:spMkLst>
        </pc:spChg>
        <pc:graphicFrameChg chg="add del mod">
          <ac:chgData name="Vidyasagar Botcha" userId="240f3d197f7be7fa" providerId="LiveId" clId="{2C5D13EA-3EA3-4785-8643-B4951C5C8F4E}" dt="2023-11-23T12:11:18.490" v="893"/>
          <ac:graphicFrameMkLst>
            <pc:docMk/>
            <pc:sldMk cId="1938680622" sldId="266"/>
            <ac:graphicFrameMk id="4" creationId="{08B8DB85-D932-55EE-B1DB-6FA6589F7747}"/>
          </ac:graphicFrameMkLst>
        </pc:graphicFrameChg>
        <pc:graphicFrameChg chg="add mod ord modGraphic">
          <ac:chgData name="Vidyasagar Botcha" userId="240f3d197f7be7fa" providerId="LiveId" clId="{2C5D13EA-3EA3-4785-8643-B4951C5C8F4E}" dt="2023-11-23T12:11:53.282" v="900" actId="255"/>
          <ac:graphicFrameMkLst>
            <pc:docMk/>
            <pc:sldMk cId="1938680622" sldId="266"/>
            <ac:graphicFrameMk id="5" creationId="{3F641317-DAD2-97CB-329B-CC7CD2FE7073}"/>
          </ac:graphicFrameMkLst>
        </pc:graphicFrameChg>
        <pc:graphicFrameChg chg="add del mod">
          <ac:chgData name="Vidyasagar Botcha" userId="240f3d197f7be7fa" providerId="LiveId" clId="{2C5D13EA-3EA3-4785-8643-B4951C5C8F4E}" dt="2023-11-23T12:11:33.178" v="896"/>
          <ac:graphicFrameMkLst>
            <pc:docMk/>
            <pc:sldMk cId="1938680622" sldId="266"/>
            <ac:graphicFrameMk id="6" creationId="{826E36F1-A9E7-56EB-9064-42E9550EA1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1797-5815-04DA-1EC4-D8BE71BCE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7841-6E5A-0FFE-7EFF-04E67E0FB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9129-DE1F-7F97-A1EA-6E70CF58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3BAC-1DC0-8215-A1AA-D18D576B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23FC-D2EE-5D57-3A4B-E16C3114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F66E-DF38-2CEE-715C-4A88BCC7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D5E6-1B67-6B6D-7BB1-BF8D6636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4B75-F40D-7369-DB3F-C5DE298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64A1-3FAE-BEAD-110E-B9F83A8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2DD2-E84C-18F1-312F-F038DA72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6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5F83-A0B2-2655-BCAD-42AAA5210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79988-F6D1-8E2A-2F32-473D7B6D6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83EC-DDC7-2A93-33F8-B93B240E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775E-3535-8DFF-DAC4-C88912C0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F5EA-EE20-974F-EFD3-67B46AB7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76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A869-0E28-66C9-8FE2-B86FCF63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3A00-9886-5E7B-130E-D645554D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EAE5-4DA5-44C9-A586-67EE0544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B1DE-E7C3-1E63-2FCA-196F2F4B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2A9-D246-5691-0446-FD666FF1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E773-9F79-8BFB-D8A1-92F7AD0D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BD3C-7599-A317-30EE-F90F22147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45C3-D559-C227-75DF-9974B30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2E8C-C9A2-5E9E-A581-F2BD30E5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FE16-CC13-6B45-0F2C-B0182157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64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F34C-0182-B3B4-0D59-5F8A1363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6492-D39A-7F51-7779-89C76FC1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797A9-8B45-9F37-175F-1CB0E43EB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9B52E-C7BA-D4B0-3E26-BB0DBAA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87271-5011-D843-4079-8566A480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EAD3D-5FC1-5986-6702-3BE03B9F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9CBB-15E1-A838-620E-9B63E352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836FF-429B-6EF9-902A-C58ECBBB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FC805-FE19-784A-5392-94FC6699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FED97-A41E-4DB2-88AA-4A95889FA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D1133-A412-A278-E242-CE5EAED1F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1AA4-1417-BC0F-7C81-A538D83F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762D2-9C95-E6C3-9051-A672F2D9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90FFC-8B3D-B751-ACE4-0A2F195C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0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51A4-D27E-CD89-991D-BE7E0BD9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F57E8-7754-C4EB-DF19-DEB32CD7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B250F-1BB5-C087-98E0-E65C6F32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79A58-7BA5-0BB7-BB61-562E73A5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8B4E5-1EEF-17A5-5AB8-20708187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2A78B-FC91-FE3F-DB9A-724BA4A8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53C0-62CD-479B-660A-192C845D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04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E420-FAE2-F2DF-6969-BA716E32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7A54-761F-5A56-1A72-1802A931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0BD36-21D8-EC11-99D7-D06D7764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B5691-F8D9-27AA-1D0C-FFD88B6B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E171-B0A0-6DF5-4F3E-F1FACDC2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1A92-DE5C-60F2-D77F-5739709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7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4BFF-FA23-0C48-D7C0-B74368A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37DE1-C240-7DBA-4E48-B4C9B30CC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F144F-5D3D-DC8B-9F68-DECDFA5E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32814-30BF-7AD0-6CFD-A89EFEE8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449E-51C3-4B38-1C34-7084CED6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60C1-5998-EB09-7732-47F1E4FC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8F194-84A9-0406-03EA-63290329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5B8A2-0BC1-2BDF-6F17-C497104F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B10C-153D-FD28-2673-3397A9739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C6B4-8F7B-4FA9-BDAA-7F02421F6AD7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53E7-B234-C0A0-97B1-3C0C4DE0F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EF3E-2A23-ED3A-1321-A943E00CB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CB-EB01-7B56-7C07-D74A65C37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Sprint 1 – Capstone	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C6BC-C2F3-BB53-9596-AA0053316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Lending Club : Loans Data Analysis</a:t>
            </a:r>
          </a:p>
          <a:p>
            <a:r>
              <a:rPr lang="en-US" dirty="0">
                <a:latin typeface="Aptos" panose="020B0004020202020204" pitchFamily="34" charset="0"/>
              </a:rPr>
              <a:t>- Vidya B</a:t>
            </a:r>
            <a:endParaRPr lang="en-GB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0EEE-A179-2510-0A58-0FF2BCDD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Grades and Term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80EE0C-9CD5-BD38-47AE-044453C31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70" y="1785668"/>
            <a:ext cx="8041063" cy="36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BBC1-5048-406E-8F80-C8D3512C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BA38-407F-6D27-0C7C-3647BB95A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was the largest P2P lender in the world by 2015</a:t>
            </a:r>
          </a:p>
          <a:p>
            <a:endParaRPr lang="en-US" dirty="0"/>
          </a:p>
          <a:p>
            <a:r>
              <a:rPr lang="en-US" dirty="0"/>
              <a:t>Data from 2007 to 2018 with 27 cols and 396030 rows</a:t>
            </a:r>
          </a:p>
          <a:p>
            <a:endParaRPr lang="en-US" dirty="0"/>
          </a:p>
          <a:p>
            <a:r>
              <a:rPr lang="en-US" dirty="0"/>
              <a:t>Key Data – Loan Amount, Term,  Int rate, Annual Income, Loan Status, purpose,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926B7-E298-9A64-25E3-FF2741A8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39" y="25400"/>
            <a:ext cx="2543175" cy="18002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CF0DD4A-D596-280E-9FED-7BA8E196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396030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0A1CCC-9D7C-3222-1431-4F9E79E9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396030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816D-E482-AB05-BD05-31AE5172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in Percentage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641317-DAD2-97CB-329B-CC7CD2FE7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66503"/>
              </p:ext>
            </p:extLst>
          </p:nvPr>
        </p:nvGraphicFramePr>
        <p:xfrm>
          <a:off x="838200" y="1825625"/>
          <a:ext cx="10515600" cy="383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595230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05475293"/>
                    </a:ext>
                  </a:extLst>
                </a:gridCol>
              </a:tblGrid>
              <a:tr h="639981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emp_title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4372908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emp_length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198821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title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6828904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revol_util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1067636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mort_acc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9435745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pub_rec_bankruptcies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282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E4CE-0FAB-2DB9-A931-1DFCCE5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Term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98B5B2-C439-52C9-6942-EAD07360B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19" y="1690688"/>
            <a:ext cx="7103548" cy="4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D720-4C19-05B0-3F6B-32060B8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Loan Amount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A34AF4-7AFB-B5B8-BF5D-718DF692E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05" y="1690688"/>
            <a:ext cx="7032396" cy="4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9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F19E-97A8-67EF-AE51-1BB278A9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Interest rate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4DD430-E5AB-377A-A65B-9E10A757F8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81" y="1690688"/>
            <a:ext cx="8135332" cy="43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1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87E2-2923-C5EC-C711-B8298F4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by Installment size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87312A-AB95-C74C-29A6-4C410882A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12" y="2236214"/>
            <a:ext cx="7521406" cy="40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4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1CB4-DE9D-D74B-9ED3-361C3C4D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Comparison of grades in the dataset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A037FA-E30D-65F7-E234-37258C27C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68" y="1979630"/>
            <a:ext cx="7701699" cy="43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9C79-9033-3D9F-C705-D986119B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loan status (normalized)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E783CC-D61C-4504-5657-10383EB71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2236214"/>
            <a:ext cx="7492931" cy="396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7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Courier New</vt:lpstr>
      <vt:lpstr>Office Theme</vt:lpstr>
      <vt:lpstr>Sprint 1 – Capstone </vt:lpstr>
      <vt:lpstr>Introduction</vt:lpstr>
      <vt:lpstr>Null Values in Percentage</vt:lpstr>
      <vt:lpstr>Distribution of loans by Term</vt:lpstr>
      <vt:lpstr>Distribution of loans by Loan Amount</vt:lpstr>
      <vt:lpstr>Distribution of Loans by Interest rate</vt:lpstr>
      <vt:lpstr>Distribution by Installment size</vt:lpstr>
      <vt:lpstr>Normalized Comparison of grades in the dataset</vt:lpstr>
      <vt:lpstr>Comparison of loan status (normalized)</vt:lpstr>
      <vt:lpstr>Relationship between Grades and 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Capstone </dc:title>
  <dc:creator>Vidyasagar Botcha</dc:creator>
  <cp:lastModifiedBy>Vidyasagar Botcha</cp:lastModifiedBy>
  <cp:revision>1</cp:revision>
  <dcterms:created xsi:type="dcterms:W3CDTF">2023-11-23T11:40:49Z</dcterms:created>
  <dcterms:modified xsi:type="dcterms:W3CDTF">2023-11-23T12:13:31Z</dcterms:modified>
</cp:coreProperties>
</file>