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2" r:id="rId4"/>
    <p:sldId id="268" r:id="rId5"/>
    <p:sldId id="269" r:id="rId6"/>
    <p:sldId id="271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2C5D13EA-3EA3-4785-8643-B4951C5C8F4E}"/>
    <pc:docChg chg="undo custSel addSld delSld modSld">
      <pc:chgData name="Vidyasagar Botcha" userId="240f3d197f7be7fa" providerId="LiveId" clId="{2C5D13EA-3EA3-4785-8643-B4951C5C8F4E}" dt="2023-11-27T08:41:47.406" v="2913" actId="11529"/>
      <pc:docMkLst>
        <pc:docMk/>
      </pc:docMkLst>
      <pc:sldChg chg="addSp modSp new mod">
        <pc:chgData name="Vidyasagar Botcha" userId="240f3d197f7be7fa" providerId="LiveId" clId="{2C5D13EA-3EA3-4785-8643-B4951C5C8F4E}" dt="2023-11-23T12:57:14.607" v="2835" actId="27636"/>
        <pc:sldMkLst>
          <pc:docMk/>
          <pc:sldMk cId="986521174" sldId="25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986521174" sldId="256"/>
            <ac:spMk id="2" creationId="{1DB116CB-EB01-7B56-7C07-D74A65C37541}"/>
          </ac:spMkLst>
        </pc:spChg>
        <pc:spChg chg="mod">
          <ac:chgData name="Vidyasagar Botcha" userId="240f3d197f7be7fa" providerId="LiveId" clId="{2C5D13EA-3EA3-4785-8643-B4951C5C8F4E}" dt="2023-11-23T12:57:14.607" v="2835" actId="27636"/>
          <ac:spMkLst>
            <pc:docMk/>
            <pc:sldMk cId="986521174" sldId="256"/>
            <ac:spMk id="3" creationId="{66A4C6BC-C2F3-BB53-9596-AA00533168E0}"/>
          </ac:spMkLst>
        </pc:spChg>
        <pc:picChg chg="add mod">
          <ac:chgData name="Vidyasagar Botcha" userId="240f3d197f7be7fa" providerId="LiveId" clId="{2C5D13EA-3EA3-4785-8643-B4951C5C8F4E}" dt="2023-11-23T12:57:08.391" v="2833" actId="1076"/>
          <ac:picMkLst>
            <pc:docMk/>
            <pc:sldMk cId="986521174" sldId="256"/>
            <ac:picMk id="2050" creationId="{2134F33E-790E-DA83-81CE-BC5BAA97D6CE}"/>
          </ac:picMkLst>
        </pc:picChg>
      </pc:sldChg>
      <pc:sldChg chg="addSp modSp new del mod">
        <pc:chgData name="Vidyasagar Botcha" userId="240f3d197f7be7fa" providerId="LiveId" clId="{2C5D13EA-3EA3-4785-8643-B4951C5C8F4E}" dt="2023-11-23T12:35:19.059" v="1773" actId="47"/>
        <pc:sldMkLst>
          <pc:docMk/>
          <pc:sldMk cId="409388110" sldId="257"/>
        </pc:sldMkLst>
        <pc:spChg chg="mod">
          <ac:chgData name="Vidyasagar Botcha" userId="240f3d197f7be7fa" providerId="LiveId" clId="{2C5D13EA-3EA3-4785-8643-B4951C5C8F4E}" dt="2023-11-23T11:45:36.233" v="231" actId="20577"/>
          <ac:spMkLst>
            <pc:docMk/>
            <pc:sldMk cId="409388110" sldId="257"/>
            <ac:spMk id="2" creationId="{2598BBC1-5048-406E-8F80-C8D3512CF21A}"/>
          </ac:spMkLst>
        </pc:spChg>
        <pc:spChg chg="mod">
          <ac:chgData name="Vidyasagar Botcha" userId="240f3d197f7be7fa" providerId="LiveId" clId="{2C5D13EA-3EA3-4785-8643-B4951C5C8F4E}" dt="2023-11-23T12:01:56.078" v="838" actId="20577"/>
          <ac:spMkLst>
            <pc:docMk/>
            <pc:sldMk cId="409388110" sldId="257"/>
            <ac:spMk id="3" creationId="{DF42BA38-407F-6D27-0C7C-3647BB95A5A4}"/>
          </ac:spMkLst>
        </pc:spChg>
        <pc:spChg chg="add">
          <ac:chgData name="Vidyasagar Botcha" userId="240f3d197f7be7fa" providerId="LiveId" clId="{2C5D13EA-3EA3-4785-8643-B4951C5C8F4E}" dt="2023-11-23T12:01:38.055" v="818"/>
          <ac:spMkLst>
            <pc:docMk/>
            <pc:sldMk cId="409388110" sldId="257"/>
            <ac:spMk id="6" creationId="{7CF0DD4A-D596-280E-9FED-7BA8E1961439}"/>
          </ac:spMkLst>
        </pc:spChg>
        <pc:spChg chg="add mod">
          <ac:chgData name="Vidyasagar Botcha" userId="240f3d197f7be7fa" providerId="LiveId" clId="{2C5D13EA-3EA3-4785-8643-B4951C5C8F4E}" dt="2023-11-23T12:01:47.323" v="828"/>
          <ac:spMkLst>
            <pc:docMk/>
            <pc:sldMk cId="409388110" sldId="257"/>
            <ac:spMk id="7" creationId="{CC0A1CCC-9D7C-3222-1431-4F9E79E999E1}"/>
          </ac:spMkLst>
        </pc:spChg>
        <pc:picChg chg="add mod">
          <ac:chgData name="Vidyasagar Botcha" userId="240f3d197f7be7fa" providerId="LiveId" clId="{2C5D13EA-3EA3-4785-8643-B4951C5C8F4E}" dt="2023-11-23T11:51:03.251" v="341" actId="1076"/>
          <ac:picMkLst>
            <pc:docMk/>
            <pc:sldMk cId="409388110" sldId="257"/>
            <ac:picMk id="5" creationId="{854926B7-E298-9A64-25E3-FF2741A8FFE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37679227" sldId="25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37679227" sldId="258"/>
            <ac:spMk id="2" creationId="{2A73E4CE-0FAB-2DB9-A931-1DFCCE53964C}"/>
          </ac:spMkLst>
        </pc:spChg>
        <pc:spChg chg="del">
          <ac:chgData name="Vidyasagar Botcha" userId="240f3d197f7be7fa" providerId="LiveId" clId="{2C5D13EA-3EA3-4785-8643-B4951C5C8F4E}" dt="2023-11-23T11:53:14.304" v="352"/>
          <ac:spMkLst>
            <pc:docMk/>
            <pc:sldMk cId="837679227" sldId="258"/>
            <ac:spMk id="3" creationId="{BC69ED30-8B70-CFA9-BDB0-89CD3DD79F4D}"/>
          </ac:spMkLst>
        </pc:spChg>
        <pc:picChg chg="add mod">
          <ac:chgData name="Vidyasagar Botcha" userId="240f3d197f7be7fa" providerId="LiveId" clId="{2C5D13EA-3EA3-4785-8643-B4951C5C8F4E}" dt="2023-11-23T11:55:36.065" v="481" actId="14100"/>
          <ac:picMkLst>
            <pc:docMk/>
            <pc:sldMk cId="837679227" sldId="258"/>
            <ac:picMk id="1026" creationId="{0298B5B2-C439-52C9-6942-EAD07360B7B3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92293541" sldId="25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92293541" sldId="259"/>
            <ac:spMk id="2" creationId="{1FDBD720-4C19-05B0-3F6B-32060B8B7897}"/>
          </ac:spMkLst>
        </pc:spChg>
        <pc:spChg chg="del">
          <ac:chgData name="Vidyasagar Botcha" userId="240f3d197f7be7fa" providerId="LiveId" clId="{2C5D13EA-3EA3-4785-8643-B4951C5C8F4E}" dt="2023-11-23T11:54:20.576" v="385"/>
          <ac:spMkLst>
            <pc:docMk/>
            <pc:sldMk cId="2792293541" sldId="259"/>
            <ac:spMk id="3" creationId="{F1B78F33-CF1B-CE8F-449F-F145EE26BF91}"/>
          </ac:spMkLst>
        </pc:spChg>
        <pc:picChg chg="add mod">
          <ac:chgData name="Vidyasagar Botcha" userId="240f3d197f7be7fa" providerId="LiveId" clId="{2C5D13EA-3EA3-4785-8643-B4951C5C8F4E}" dt="2023-11-23T11:55:24.728" v="479" actId="14100"/>
          <ac:picMkLst>
            <pc:docMk/>
            <pc:sldMk cId="2792293541" sldId="259"/>
            <ac:picMk id="2050" creationId="{0BA34AF4-7AFB-B5B8-BF5D-718DF692EDF6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419615912" sldId="26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419615912" sldId="260"/>
            <ac:spMk id="2" creationId="{CB0CF19E-97A8-67EF-AE51-1BB278A9CEF6}"/>
          </ac:spMkLst>
        </pc:spChg>
        <pc:spChg chg="del">
          <ac:chgData name="Vidyasagar Botcha" userId="240f3d197f7be7fa" providerId="LiveId" clId="{2C5D13EA-3EA3-4785-8643-B4951C5C8F4E}" dt="2023-11-23T11:54:55.639" v="426"/>
          <ac:spMkLst>
            <pc:docMk/>
            <pc:sldMk cId="3419615912" sldId="260"/>
            <ac:spMk id="3" creationId="{D9891329-D2DE-40BD-EC42-9E23A1E72379}"/>
          </ac:spMkLst>
        </pc:spChg>
        <pc:picChg chg="add mod">
          <ac:chgData name="Vidyasagar Botcha" userId="240f3d197f7be7fa" providerId="LiveId" clId="{2C5D13EA-3EA3-4785-8643-B4951C5C8F4E}" dt="2023-11-23T11:55:20.640" v="478" actId="14100"/>
          <ac:picMkLst>
            <pc:docMk/>
            <pc:sldMk cId="3419615912" sldId="260"/>
            <ac:picMk id="3074" creationId="{7B4DD430-E5AB-377A-A65B-9E10A757F89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073047658" sldId="26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073047658" sldId="261"/>
            <ac:spMk id="2" creationId="{98BB87E2-2923-C5EC-C711-B8298F415069}"/>
          </ac:spMkLst>
        </pc:spChg>
        <pc:spChg chg="del">
          <ac:chgData name="Vidyasagar Botcha" userId="240f3d197f7be7fa" providerId="LiveId" clId="{2C5D13EA-3EA3-4785-8643-B4951C5C8F4E}" dt="2023-11-23T11:55:51.527" v="483"/>
          <ac:spMkLst>
            <pc:docMk/>
            <pc:sldMk cId="3073047658" sldId="261"/>
            <ac:spMk id="3" creationId="{5A2CFE87-6331-29EB-0FA9-1C04B8CDD79D}"/>
          </ac:spMkLst>
        </pc:spChg>
        <pc:picChg chg="add mod">
          <ac:chgData name="Vidyasagar Botcha" userId="240f3d197f7be7fa" providerId="LiveId" clId="{2C5D13EA-3EA3-4785-8643-B4951C5C8F4E}" dt="2023-11-23T11:55:56.201" v="485" actId="14100"/>
          <ac:picMkLst>
            <pc:docMk/>
            <pc:sldMk cId="3073047658" sldId="261"/>
            <ac:picMk id="4098" creationId="{8787312A-AB95-C74C-29A6-4C410882A338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313009469" sldId="262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313009469" sldId="262"/>
            <ac:spMk id="2" creationId="{09E71CB4-DE9D-D74B-9ED3-361C3C4D0B0E}"/>
          </ac:spMkLst>
        </pc:spChg>
        <pc:spChg chg="del">
          <ac:chgData name="Vidyasagar Botcha" userId="240f3d197f7be7fa" providerId="LiveId" clId="{2C5D13EA-3EA3-4785-8643-B4951C5C8F4E}" dt="2023-11-23T11:56:47.905" v="540"/>
          <ac:spMkLst>
            <pc:docMk/>
            <pc:sldMk cId="313009469" sldId="262"/>
            <ac:spMk id="3" creationId="{56EF5CAA-CF89-9D4D-2A70-A12ABFEB6EC6}"/>
          </ac:spMkLst>
        </pc:spChg>
        <pc:picChg chg="add del mod">
          <ac:chgData name="Vidyasagar Botcha" userId="240f3d197f7be7fa" providerId="LiveId" clId="{2C5D13EA-3EA3-4785-8643-B4951C5C8F4E}" dt="2023-11-23T11:57:21.488" v="554"/>
          <ac:picMkLst>
            <pc:docMk/>
            <pc:sldMk cId="313009469" sldId="262"/>
            <ac:picMk id="4" creationId="{E839B855-B3A3-B922-5A21-FAC67C327F19}"/>
          </ac:picMkLst>
        </pc:picChg>
        <pc:picChg chg="add mod">
          <ac:chgData name="Vidyasagar Botcha" userId="240f3d197f7be7fa" providerId="LiveId" clId="{2C5D13EA-3EA3-4785-8643-B4951C5C8F4E}" dt="2023-11-23T11:57:33.118" v="560" actId="14100"/>
          <ac:picMkLst>
            <pc:docMk/>
            <pc:sldMk cId="313009469" sldId="262"/>
            <ac:picMk id="5122" creationId="{52A037FA-E30D-65F7-E234-37258C27CCFA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863771257" sldId="263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863771257" sldId="263"/>
            <ac:spMk id="2" creationId="{B21D9C79-9033-3D9F-C705-D986119BC8B2}"/>
          </ac:spMkLst>
        </pc:spChg>
        <pc:spChg chg="del">
          <ac:chgData name="Vidyasagar Botcha" userId="240f3d197f7be7fa" providerId="LiveId" clId="{2C5D13EA-3EA3-4785-8643-B4951C5C8F4E}" dt="2023-11-23T11:58:09.647" v="601"/>
          <ac:spMkLst>
            <pc:docMk/>
            <pc:sldMk cId="863771257" sldId="263"/>
            <ac:spMk id="3" creationId="{9668E9D5-1816-74C9-BB9E-FDFC12CBF7E5}"/>
          </ac:spMkLst>
        </pc:spChg>
        <pc:picChg chg="add mod">
          <ac:chgData name="Vidyasagar Botcha" userId="240f3d197f7be7fa" providerId="LiveId" clId="{2C5D13EA-3EA3-4785-8643-B4951C5C8F4E}" dt="2023-11-23T11:58:14.525" v="603" actId="14100"/>
          <ac:picMkLst>
            <pc:docMk/>
            <pc:sldMk cId="863771257" sldId="263"/>
            <ac:picMk id="6146" creationId="{5DE783CC-D61C-4504-5657-10383EB71AB1}"/>
          </ac:picMkLst>
        </pc:pic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751534878" sldId="264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751534878" sldId="264"/>
            <ac:spMk id="2" creationId="{A37B0EEE-A179-2510-0A58-0FF2BCDD56A4}"/>
          </ac:spMkLst>
        </pc:spChg>
        <pc:spChg chg="del">
          <ac:chgData name="Vidyasagar Botcha" userId="240f3d197f7be7fa" providerId="LiveId" clId="{2C5D13EA-3EA3-4785-8643-B4951C5C8F4E}" dt="2023-11-23T11:59:26.645" v="720"/>
          <ac:spMkLst>
            <pc:docMk/>
            <pc:sldMk cId="2751534878" sldId="264"/>
            <ac:spMk id="3" creationId="{976A561F-0F1C-7AED-3838-087FAC66FAFF}"/>
          </ac:spMkLst>
        </pc:spChg>
        <pc:picChg chg="add mod">
          <ac:chgData name="Vidyasagar Botcha" userId="240f3d197f7be7fa" providerId="LiveId" clId="{2C5D13EA-3EA3-4785-8643-B4951C5C8F4E}" dt="2023-11-23T12:00:00.947" v="770" actId="1076"/>
          <ac:picMkLst>
            <pc:docMk/>
            <pc:sldMk cId="2751534878" sldId="264"/>
            <ac:picMk id="7170" creationId="{9480EE0C-9CD5-BD38-47AE-044453C31041}"/>
          </ac:picMkLst>
        </pc:picChg>
      </pc:sldChg>
      <pc:sldChg chg="addSp delSp modSp new del mod">
        <pc:chgData name="Vidyasagar Botcha" userId="240f3d197f7be7fa" providerId="LiveId" clId="{2C5D13EA-3EA3-4785-8643-B4951C5C8F4E}" dt="2023-11-23T12:12:07.339" v="928" actId="47"/>
        <pc:sldMkLst>
          <pc:docMk/>
          <pc:sldMk cId="2513435752" sldId="265"/>
        </pc:sldMkLst>
        <pc:spChg chg="mod">
          <ac:chgData name="Vidyasagar Botcha" userId="240f3d197f7be7fa" providerId="LiveId" clId="{2C5D13EA-3EA3-4785-8643-B4951C5C8F4E}" dt="2023-11-23T12:08:47.454" v="890" actId="20577"/>
          <ac:spMkLst>
            <pc:docMk/>
            <pc:sldMk cId="2513435752" sldId="265"/>
            <ac:spMk id="2" creationId="{342EE53E-E474-4DA3-1818-8A47332A8A9C}"/>
          </ac:spMkLst>
        </pc:spChg>
        <pc:spChg chg="add del">
          <ac:chgData name="Vidyasagar Botcha" userId="240f3d197f7be7fa" providerId="LiveId" clId="{2C5D13EA-3EA3-4785-8643-B4951C5C8F4E}" dt="2023-11-23T12:08:18.245" v="876" actId="3680"/>
          <ac:spMkLst>
            <pc:docMk/>
            <pc:sldMk cId="2513435752" sldId="265"/>
            <ac:spMk id="3" creationId="{23C68C14-1635-D091-BCD3-B0386C1C4960}"/>
          </ac:spMkLst>
        </pc:spChg>
        <pc:graphicFrameChg chg="add del mod ord modGraphic">
          <ac:chgData name="Vidyasagar Botcha" userId="240f3d197f7be7fa" providerId="LiveId" clId="{2C5D13EA-3EA3-4785-8643-B4951C5C8F4E}" dt="2023-11-23T12:03:10.890" v="871" actId="3680"/>
          <ac:graphicFrameMkLst>
            <pc:docMk/>
            <pc:sldMk cId="2513435752" sldId="265"/>
            <ac:graphicFrameMk id="4" creationId="{8CA9AD75-DB3B-D158-6591-D00261D896DB}"/>
          </ac:graphicFrameMkLst>
        </pc:graphicFrameChg>
        <pc:graphicFrameChg chg="add del mod modGraphic">
          <ac:chgData name="Vidyasagar Botcha" userId="240f3d197f7be7fa" providerId="LiveId" clId="{2C5D13EA-3EA3-4785-8643-B4951C5C8F4E}" dt="2023-11-23T12:07:42.335" v="875"/>
          <ac:graphicFrameMkLst>
            <pc:docMk/>
            <pc:sldMk cId="2513435752" sldId="265"/>
            <ac:graphicFrameMk id="5" creationId="{0246A455-2197-FC27-1D3D-A7BBAFDED55E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08:41.502" v="879" actId="255"/>
          <ac:graphicFrameMkLst>
            <pc:docMk/>
            <pc:sldMk cId="2513435752" sldId="265"/>
            <ac:graphicFrameMk id="6" creationId="{E1938621-8C40-BD3B-6AA0-A5AAA5176666}"/>
          </ac:graphicFrameMkLst>
        </pc:graphicFrame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1938680622" sldId="266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938680622" sldId="266"/>
            <ac:spMk id="2" creationId="{214C816D-E482-AB05-BD05-31AE5172B21F}"/>
          </ac:spMkLst>
        </pc:spChg>
        <pc:spChg chg="add del">
          <ac:chgData name="Vidyasagar Botcha" userId="240f3d197f7be7fa" providerId="LiveId" clId="{2C5D13EA-3EA3-4785-8643-B4951C5C8F4E}" dt="2023-11-23T12:11:29.950" v="894" actId="3680"/>
          <ac:spMkLst>
            <pc:docMk/>
            <pc:sldMk cId="1938680622" sldId="266"/>
            <ac:spMk id="3" creationId="{21C43D44-9333-BE3B-EFBE-AE9A7BC43A3D}"/>
          </ac:spMkLst>
        </pc:spChg>
        <pc:graphicFrameChg chg="add del mod">
          <ac:chgData name="Vidyasagar Botcha" userId="240f3d197f7be7fa" providerId="LiveId" clId="{2C5D13EA-3EA3-4785-8643-B4951C5C8F4E}" dt="2023-11-23T12:11:18.490" v="893"/>
          <ac:graphicFrameMkLst>
            <pc:docMk/>
            <pc:sldMk cId="1938680622" sldId="266"/>
            <ac:graphicFrameMk id="4" creationId="{08B8DB85-D932-55EE-B1DB-6FA6589F7747}"/>
          </ac:graphicFrameMkLst>
        </pc:graphicFrameChg>
        <pc:graphicFrameChg chg="add mod ord modGraphic">
          <ac:chgData name="Vidyasagar Botcha" userId="240f3d197f7be7fa" providerId="LiveId" clId="{2C5D13EA-3EA3-4785-8643-B4951C5C8F4E}" dt="2023-11-23T12:57:14.538" v="2834"/>
          <ac:graphicFrameMkLst>
            <pc:docMk/>
            <pc:sldMk cId="1938680622" sldId="266"/>
            <ac:graphicFrameMk id="5" creationId="{3F641317-DAD2-97CB-329B-CC7CD2FE7073}"/>
          </ac:graphicFrameMkLst>
        </pc:graphicFrameChg>
        <pc:graphicFrameChg chg="add del mod">
          <ac:chgData name="Vidyasagar Botcha" userId="240f3d197f7be7fa" providerId="LiveId" clId="{2C5D13EA-3EA3-4785-8643-B4951C5C8F4E}" dt="2023-11-23T12:11:33.178" v="896"/>
          <ac:graphicFrameMkLst>
            <pc:docMk/>
            <pc:sldMk cId="1938680622" sldId="266"/>
            <ac:graphicFrameMk id="6" creationId="{826E36F1-A9E7-56EB-9064-42E9550EA1C4}"/>
          </ac:graphicFrameMkLst>
        </pc:graphicFrameChg>
      </pc:sldChg>
      <pc:sldChg chg="addSp modSp new mod">
        <pc:chgData name="Vidyasagar Botcha" userId="240f3d197f7be7fa" providerId="LiveId" clId="{2C5D13EA-3EA3-4785-8643-B4951C5C8F4E}" dt="2023-11-27T08:41:47.406" v="2913" actId="11529"/>
        <pc:sldMkLst>
          <pc:docMk/>
          <pc:sldMk cId="156826702" sldId="267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56826702" sldId="267"/>
            <ac:spMk id="2" creationId="{F0BDCE90-C946-EF18-5271-0301CCAAA9C4}"/>
          </ac:spMkLst>
        </pc:spChg>
        <pc:spChg chg="mod">
          <ac:chgData name="Vidyasagar Botcha" userId="240f3d197f7be7fa" providerId="LiveId" clId="{2C5D13EA-3EA3-4785-8643-B4951C5C8F4E}" dt="2023-11-27T08:35:54.994" v="2909" actId="20577"/>
          <ac:spMkLst>
            <pc:docMk/>
            <pc:sldMk cId="156826702" sldId="267"/>
            <ac:spMk id="3" creationId="{81CC03BF-5C2E-D271-A4D6-ABD0531F2215}"/>
          </ac:spMkLst>
        </pc:spChg>
        <pc:spChg chg="add">
          <ac:chgData name="Vidyasagar Botcha" userId="240f3d197f7be7fa" providerId="LiveId" clId="{2C5D13EA-3EA3-4785-8643-B4951C5C8F4E}" dt="2023-11-27T08:41:47.406" v="2913" actId="11529"/>
          <ac:spMkLst>
            <pc:docMk/>
            <pc:sldMk cId="156826702" sldId="267"/>
            <ac:spMk id="8" creationId="{75387EC0-3B1B-DF07-AB66-51964A9F5E46}"/>
          </ac:spMkLst>
        </pc:spChg>
        <pc:cxnChg chg="add">
          <ac:chgData name="Vidyasagar Botcha" userId="240f3d197f7be7fa" providerId="LiveId" clId="{2C5D13EA-3EA3-4785-8643-B4951C5C8F4E}" dt="2023-11-27T08:41:36.427" v="2912" actId="11529"/>
          <ac:cxnSpMkLst>
            <pc:docMk/>
            <pc:sldMk cId="156826702" sldId="267"/>
            <ac:cxnSpMk id="7" creationId="{A64FCB1F-2ED4-F764-6FA3-B2CFACC878DB}"/>
          </ac:cxnSpMkLst>
        </pc:cxnChg>
      </pc:sldChg>
      <pc:sldChg chg="modSp new mod">
        <pc:chgData name="Vidyasagar Botcha" userId="240f3d197f7be7fa" providerId="LiveId" clId="{2C5D13EA-3EA3-4785-8643-B4951C5C8F4E}" dt="2023-11-27T08:36:24.209" v="2910" actId="313"/>
        <pc:sldMkLst>
          <pc:docMk/>
          <pc:sldMk cId="4067673262" sldId="268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4067673262" sldId="268"/>
            <ac:spMk id="2" creationId="{D049A627-BB2B-B5C1-C84C-E77ECB97CD60}"/>
          </ac:spMkLst>
        </pc:spChg>
        <pc:spChg chg="mod">
          <ac:chgData name="Vidyasagar Botcha" userId="240f3d197f7be7fa" providerId="LiveId" clId="{2C5D13EA-3EA3-4785-8643-B4951C5C8F4E}" dt="2023-11-27T08:36:24.209" v="2910" actId="313"/>
          <ac:spMkLst>
            <pc:docMk/>
            <pc:sldMk cId="4067673262" sldId="268"/>
            <ac:spMk id="3" creationId="{7BEB10E7-7850-A53D-99A4-FE53DC754A71}"/>
          </ac:spMkLst>
        </pc:spChg>
      </pc:sldChg>
      <pc:sldChg chg="modSp new mod">
        <pc:chgData name="Vidyasagar Botcha" userId="240f3d197f7be7fa" providerId="LiveId" clId="{2C5D13EA-3EA3-4785-8643-B4951C5C8F4E}" dt="2023-11-23T12:57:14.538" v="2834"/>
        <pc:sldMkLst>
          <pc:docMk/>
          <pc:sldMk cId="725847832" sldId="269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2" creationId="{67A65C11-8459-4EA2-008A-D0AAAB5642AB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725847832" sldId="269"/>
            <ac:spMk id="3" creationId="{20F01185-8683-A772-1368-F16CD19B4D20}"/>
          </ac:spMkLst>
        </pc:spChg>
      </pc:sldChg>
      <pc:sldChg chg="modSp new del mod">
        <pc:chgData name="Vidyasagar Botcha" userId="240f3d197f7be7fa" providerId="LiveId" clId="{2C5D13EA-3EA3-4785-8643-B4951C5C8F4E}" dt="2023-11-23T12:42:59.752" v="2037" actId="47"/>
        <pc:sldMkLst>
          <pc:docMk/>
          <pc:sldMk cId="1651284100" sldId="270"/>
        </pc:sldMkLst>
        <pc:spChg chg="mod">
          <ac:chgData name="Vidyasagar Botcha" userId="240f3d197f7be7fa" providerId="LiveId" clId="{2C5D13EA-3EA3-4785-8643-B4951C5C8F4E}" dt="2023-11-23T12:41:00.974" v="1969" actId="20577"/>
          <ac:spMkLst>
            <pc:docMk/>
            <pc:sldMk cId="1651284100" sldId="270"/>
            <ac:spMk id="2" creationId="{C22AC121-118B-FD87-4A16-317801B8BDB0}"/>
          </ac:spMkLst>
        </pc:spChg>
        <pc:spChg chg="mod">
          <ac:chgData name="Vidyasagar Botcha" userId="240f3d197f7be7fa" providerId="LiveId" clId="{2C5D13EA-3EA3-4785-8643-B4951C5C8F4E}" dt="2023-11-23T12:42:40.586" v="2036" actId="20577"/>
          <ac:spMkLst>
            <pc:docMk/>
            <pc:sldMk cId="1651284100" sldId="270"/>
            <ac:spMk id="3" creationId="{CA0BE989-6950-E654-2CE1-FC7836A26660}"/>
          </ac:spMkLst>
        </pc:spChg>
      </pc:sldChg>
      <pc:sldChg chg="modSp new mod">
        <pc:chgData name="Vidyasagar Botcha" userId="240f3d197f7be7fa" providerId="LiveId" clId="{2C5D13EA-3EA3-4785-8643-B4951C5C8F4E}" dt="2023-11-23T12:58:02.306" v="2900" actId="20577"/>
        <pc:sldMkLst>
          <pc:docMk/>
          <pc:sldMk cId="1658086816" sldId="270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1658086816" sldId="270"/>
            <ac:spMk id="2" creationId="{B489B45A-4E23-6DB1-283C-6D9A1469558D}"/>
          </ac:spMkLst>
        </pc:spChg>
        <pc:spChg chg="mod">
          <ac:chgData name="Vidyasagar Botcha" userId="240f3d197f7be7fa" providerId="LiveId" clId="{2C5D13EA-3EA3-4785-8643-B4951C5C8F4E}" dt="2023-11-23T12:58:02.306" v="2900" actId="20577"/>
          <ac:spMkLst>
            <pc:docMk/>
            <pc:sldMk cId="1658086816" sldId="270"/>
            <ac:spMk id="3" creationId="{9BAA6CAE-567F-3D5B-8F99-FA9866643441}"/>
          </ac:spMkLst>
        </pc:spChg>
      </pc:sldChg>
      <pc:sldChg chg="addSp delSp modSp new mod">
        <pc:chgData name="Vidyasagar Botcha" userId="240f3d197f7be7fa" providerId="LiveId" clId="{2C5D13EA-3EA3-4785-8643-B4951C5C8F4E}" dt="2023-11-23T12:57:14.538" v="2834"/>
        <pc:sldMkLst>
          <pc:docMk/>
          <pc:sldMk cId="266860753" sldId="271"/>
        </pc:sldMkLst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2" creationId="{F03EFA40-9BA7-0D5D-EF10-E8BC4BEB163C}"/>
          </ac:spMkLst>
        </pc:spChg>
        <pc:spChg chg="mod">
          <ac:chgData name="Vidyasagar Botcha" userId="240f3d197f7be7fa" providerId="LiveId" clId="{2C5D13EA-3EA3-4785-8643-B4951C5C8F4E}" dt="2023-11-23T12:57:14.538" v="2834"/>
          <ac:spMkLst>
            <pc:docMk/>
            <pc:sldMk cId="266860753" sldId="271"/>
            <ac:spMk id="3" creationId="{5AA94CC7-6656-CF46-7F12-A85ACAA532CE}"/>
          </ac:spMkLst>
        </pc:spChg>
        <pc:picChg chg="add del mod">
          <ac:chgData name="Vidyasagar Botcha" userId="240f3d197f7be7fa" providerId="LiveId" clId="{2C5D13EA-3EA3-4785-8643-B4951C5C8F4E}" dt="2023-11-23T12:53:47.598" v="2553"/>
          <ac:picMkLst>
            <pc:docMk/>
            <pc:sldMk cId="266860753" sldId="271"/>
            <ac:picMk id="1026" creationId="{D0931393-A13C-F71F-0B7B-FB4073D6DBF5}"/>
          </ac:picMkLst>
        </pc:picChg>
        <pc:picChg chg="add mod">
          <ac:chgData name="Vidyasagar Botcha" userId="240f3d197f7be7fa" providerId="LiveId" clId="{2C5D13EA-3EA3-4785-8643-B4951C5C8F4E}" dt="2023-11-23T12:54:02.785" v="2557" actId="14100"/>
          <ac:picMkLst>
            <pc:docMk/>
            <pc:sldMk cId="266860753" sldId="271"/>
            <ac:picMk id="1028" creationId="{9F48F2A9-3897-EA31-B5EB-9CFDAD7611E0}"/>
          </ac:picMkLst>
        </pc:picChg>
      </pc:sldChg>
      <pc:sldChg chg="new">
        <pc:chgData name="Vidyasagar Botcha" userId="240f3d197f7be7fa" providerId="LiveId" clId="{2C5D13EA-3EA3-4785-8643-B4951C5C8F4E}" dt="2023-11-27T08:40:36.839" v="2911" actId="680"/>
        <pc:sldMkLst>
          <pc:docMk/>
          <pc:sldMk cId="9075221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1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ptos" panose="020B0004020202020204" pitchFamily="34" charset="0"/>
              </a:rPr>
              <a:t>Lending Club : Loans Data Analysis</a:t>
            </a:r>
          </a:p>
          <a:p>
            <a:r>
              <a:rPr lang="en-US" dirty="0">
                <a:latin typeface="Aptos" panose="020B0004020202020204" pitchFamily="34" charset="0"/>
              </a:rPr>
              <a:t>								- Vidya B</a:t>
            </a:r>
          </a:p>
          <a:p>
            <a:r>
              <a:rPr lang="en-US" dirty="0">
                <a:latin typeface="Aptos" panose="020B0004020202020204" pitchFamily="34" charset="0"/>
              </a:rPr>
              <a:t>					                                    BrainStation</a:t>
            </a:r>
            <a:endParaRPr lang="en-GB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BrainStation | Vancouver BC">
            <a:extLst>
              <a:ext uri="{FF2B5EF4-FFF2-40B4-BE49-F238E27FC236}">
                <a16:creationId xmlns:a16="http://schemas.microsoft.com/office/drawing/2014/main" id="{2134F33E-790E-DA83-81CE-BC5BAA9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280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F19E-97A8-67EF-AE51-1BB278A9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4DD430-E5AB-377A-A65B-9E10A757F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1690688"/>
            <a:ext cx="8135332" cy="43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87E2-2923-C5EC-C711-B8298F4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Installment size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87312A-AB95-C74C-29A6-4C410882A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2" y="2236214"/>
            <a:ext cx="7521406" cy="40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1CB4-DE9D-D74B-9ED3-361C3C4D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Comparison of grades in the dataset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A037FA-E30D-65F7-E234-37258C27C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68" y="1979630"/>
            <a:ext cx="7701699" cy="4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9C79-9033-3D9F-C705-D986119B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loan status (normalized)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E783CC-D61C-4504-5657-10383EB71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2236214"/>
            <a:ext cx="7492931" cy="396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EEE-A179-2510-0A58-0FF2BCDD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Grades and Term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80EE0C-9CD5-BD38-47AE-044453C3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70" y="1785668"/>
            <a:ext cx="8041063" cy="36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3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45A-4E23-6DB1-283C-6D9A146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6CAE-567F-3D5B-8F99-FA986664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the null values</a:t>
            </a:r>
          </a:p>
          <a:p>
            <a:endParaRPr lang="en-US" dirty="0"/>
          </a:p>
          <a:p>
            <a:r>
              <a:rPr lang="en-US" dirty="0"/>
              <a:t>Dropping more columns with very high categories</a:t>
            </a:r>
          </a:p>
          <a:p>
            <a:endParaRPr lang="en-US" dirty="0"/>
          </a:p>
          <a:p>
            <a:r>
              <a:rPr lang="en-US" dirty="0"/>
              <a:t>Encoding the categorical columns</a:t>
            </a:r>
          </a:p>
          <a:p>
            <a:endParaRPr lang="en-US" dirty="0"/>
          </a:p>
          <a:p>
            <a:r>
              <a:rPr lang="en-US" dirty="0"/>
              <a:t>Come up with questions for solving with Hypothesis testing</a:t>
            </a:r>
          </a:p>
          <a:p>
            <a:endParaRPr lang="en-US" dirty="0"/>
          </a:p>
          <a:p>
            <a:r>
              <a:rPr lang="en-US" dirty="0"/>
              <a:t>Baseline Modeling: Identify similar types of customers using KNN Algorithm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E90-C946-EF18-5271-0301CCAA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Capstone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3BF-5C2E-D271-A4D6-ABD0531F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– Lending in Financial Services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Business Problems: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Low throughput in approvals in a given time.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High Loan processing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Inefficient Sourcing Strategies 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Segmenting customers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FCB1F-2ED4-F764-6FA3-B2CFACC878DB}"/>
              </a:ext>
            </a:extLst>
          </p:cNvPr>
          <p:cNvCxnSpPr/>
          <p:nvPr/>
        </p:nvCxnSpPr>
        <p:spPr>
          <a:xfrm>
            <a:off x="3695307" y="3139126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387EC0-3B1B-DF07-AB66-51964A9F5E46}"/>
              </a:ext>
            </a:extLst>
          </p:cNvPr>
          <p:cNvSpPr/>
          <p:nvPr/>
        </p:nvSpPr>
        <p:spPr>
          <a:xfrm>
            <a:off x="5844619" y="3139126"/>
            <a:ext cx="1404594" cy="443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CA7-16C6-F309-4DA5-DB4CD824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3EDB-FD5C-D806-6E36-74B17EEC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A627-BB2B-B5C1-C84C-E77ECB9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through Data Science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10E7-7850-A53D-99A4-FE53DC75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patterns driving successful outcomes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 questions such as whether there is a statistical significance difference successful outcomes when the term of loan is 3 years or 5 years and when the interest rate is, for instance, 13% or 15%</a:t>
            </a:r>
          </a:p>
          <a:p>
            <a:endParaRPr lang="en-US" dirty="0"/>
          </a:p>
          <a:p>
            <a:r>
              <a:rPr lang="en-US" dirty="0"/>
              <a:t>Which features played a major role in successful outcomes and which features are irrelevant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6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C11-8459-4EA2-008A-D0AAAB56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Solutions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1185-8683-A772-1368-F16CD19B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Productivity</a:t>
            </a:r>
          </a:p>
          <a:p>
            <a:endParaRPr lang="en-US" dirty="0"/>
          </a:p>
          <a:p>
            <a:r>
              <a:rPr lang="en-US" dirty="0"/>
              <a:t>Risk Mitigation</a:t>
            </a:r>
          </a:p>
          <a:p>
            <a:endParaRPr lang="en-US" dirty="0"/>
          </a:p>
          <a:p>
            <a:r>
              <a:rPr lang="en-GB" dirty="0"/>
              <a:t>Increase in Profitability</a:t>
            </a:r>
          </a:p>
        </p:txBody>
      </p:sp>
    </p:spTree>
    <p:extLst>
      <p:ext uri="{BB962C8B-B14F-4D97-AF65-F5344CB8AC3E}">
        <p14:creationId xmlns:p14="http://schemas.microsoft.com/office/powerpoint/2010/main" val="7258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FA40-9BA7-0D5D-EF10-E8BC4BE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4CC7-6656-CF46-7F12-A85ACAA5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Lending Club released loan performance data from 2007 to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300k row and 27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Data – Loan amount, interest rate, tenor, purpose of loan.</a:t>
            </a:r>
          </a:p>
          <a:p>
            <a:endParaRPr lang="en-GB" dirty="0"/>
          </a:p>
        </p:txBody>
      </p:sp>
      <p:pic>
        <p:nvPicPr>
          <p:cNvPr id="1028" name="Picture 4" descr="Lending Club Named to Forbes' &quot;America's Most Promising Companies&quot; List for  Second Consecutive Year">
            <a:extLst>
              <a:ext uri="{FF2B5EF4-FFF2-40B4-BE49-F238E27FC236}">
                <a16:creationId xmlns:a16="http://schemas.microsoft.com/office/drawing/2014/main" id="{9F48F2A9-3897-EA31-B5EB-9CFDAD76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6" y="0"/>
            <a:ext cx="403120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816D-E482-AB05-BD05-31AE5172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in Percentage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641317-DAD2-97CB-329B-CC7CD2FE7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171771"/>
              </p:ext>
            </p:extLst>
          </p:nvPr>
        </p:nvGraphicFramePr>
        <p:xfrm>
          <a:off x="677863" y="2160588"/>
          <a:ext cx="8596312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55952302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05475293"/>
                    </a:ext>
                  </a:extLst>
                </a:gridCol>
              </a:tblGrid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5.8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2324372908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emp_length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4.6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720198821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title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4206828904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revol_util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991067636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mort_acc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9.5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1859435745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pub_rec_bankruptcies</a:t>
                      </a:r>
                    </a:p>
                  </a:txBody>
                  <a:tcPr marL="6229" marR="6229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</a:t>
                      </a:r>
                    </a:p>
                  </a:txBody>
                  <a:tcPr marL="6229" marR="6229" marT="7620" marB="0" anchor="b"/>
                </a:tc>
                <a:extLst>
                  <a:ext uri="{0D108BD9-81ED-4DB2-BD59-A6C34878D82A}">
                    <a16:rowId xmlns:a16="http://schemas.microsoft.com/office/drawing/2014/main" val="358282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E4CE-0FAB-2DB9-A931-1DFCCE5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Term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8B5B2-C439-52C9-6942-EAD07360B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9" y="1690688"/>
            <a:ext cx="7103548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7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D720-4C19-05B0-3F6B-32060B8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34AF4-7AFB-B5B8-BF5D-718DF692E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5" y="1690688"/>
            <a:ext cx="7032396" cy="4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270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Trebuchet MS</vt:lpstr>
      <vt:lpstr>Wingdings 3</vt:lpstr>
      <vt:lpstr>Facet</vt:lpstr>
      <vt:lpstr>Sprint 1 – Capstone </vt:lpstr>
      <vt:lpstr>Area of Capstone </vt:lpstr>
      <vt:lpstr>PowerPoint Presentation</vt:lpstr>
      <vt:lpstr>Solutions through Data Science</vt:lpstr>
      <vt:lpstr>Impact of Solutions</vt:lpstr>
      <vt:lpstr>Dataset</vt:lpstr>
      <vt:lpstr>Null Values in Percentage</vt:lpstr>
      <vt:lpstr>Distribution of loans by Term</vt:lpstr>
      <vt:lpstr>Distribution of loans by Loan Amount</vt:lpstr>
      <vt:lpstr>Distribution of Loans by Interest rate</vt:lpstr>
      <vt:lpstr>Distribution by Installment size</vt:lpstr>
      <vt:lpstr>Normalized Comparison of grades in the dataset</vt:lpstr>
      <vt:lpstr>Comparison of loan status (normalized)</vt:lpstr>
      <vt:lpstr>Relationship between Grades and Term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 </dc:title>
  <dc:creator>Vidyasagar Botcha</dc:creator>
  <cp:lastModifiedBy>Vidyasagar Botcha</cp:lastModifiedBy>
  <cp:revision>1</cp:revision>
  <dcterms:created xsi:type="dcterms:W3CDTF">2023-11-23T11:40:49Z</dcterms:created>
  <dcterms:modified xsi:type="dcterms:W3CDTF">2023-11-27T08:42:02Z</dcterms:modified>
</cp:coreProperties>
</file>