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1011" r:id="rId3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00"/>
    <a:srgbClr val="3366FF"/>
    <a:srgbClr val="FF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7" autoAdjust="0"/>
    <p:restoredTop sz="93681" autoAdjust="0"/>
  </p:normalViewPr>
  <p:slideViewPr>
    <p:cSldViewPr>
      <p:cViewPr varScale="1">
        <p:scale>
          <a:sx n="69" d="100"/>
          <a:sy n="69" d="100"/>
        </p:scale>
        <p:origin x="208" y="1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832" y="-10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3" tIns="45711" rIns="91423" bIns="457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3" tIns="45711" rIns="91423" bIns="45711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B8B562D2-74D1-E540-9203-2D5512BAC2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219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1" rIns="91423" bIns="457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1" rIns="91423" bIns="45711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55CD6040-B3C0-DF4B-8CA5-0093CA89AC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3108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-3175" y="243840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Arc 3"/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895600 w 21600"/>
              <a:gd name="T3" fmla="*/ 6018212 h 21600"/>
              <a:gd name="T4" fmla="*/ 0 w 21600"/>
              <a:gd name="T5" fmla="*/ 601821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057400" y="914400"/>
            <a:ext cx="6627813" cy="1524000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505200" y="2743200"/>
            <a:ext cx="4572000" cy="1752600"/>
          </a:xfrm>
        </p:spPr>
        <p:txBody>
          <a:bodyPr/>
          <a:lstStyle>
            <a:lvl1pPr marL="0" indent="0">
              <a:buFontTx/>
              <a:buNone/>
              <a:defRPr sz="25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8BAC29C-399C-2F4F-99E5-7BF7273162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25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E928D-B722-924A-B8FA-6672557CA7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03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533400"/>
            <a:ext cx="20955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61341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1CA0E-FBCF-0A4A-989D-25AA17CF97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468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0FD56-F93F-B240-8F51-2574894C77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052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6DAAD-F40D-2840-A108-98BA167813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43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8F0C4-C187-7C48-804D-E820554E2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0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02CF7-FFA2-6E41-B90F-838315C54E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253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8A640-260C-5045-986C-F125D60BB4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231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1EDC8-DFD4-F34F-A21D-4F3FD8C23F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644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DEB05-54D5-AA4A-BBB7-6EDFE21167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96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FDCAE-C70C-C048-AD91-4A9ACCB6FA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08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lvl3pPr>
              <a:buClrTx/>
              <a:buFont typeface="Courier New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31361-8CCD-EA41-AC5C-9B3BCC95EE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960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0287F-1038-FD45-B47D-C5E7C7C51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954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7B3FF-B440-9148-97FE-ECC8C3CA03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863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14F52-E731-5B48-AF54-6E15839F2A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70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F4D1A-20DB-5547-8BA8-641032FBF6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00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39A5F-5317-B843-B07D-C0236C9C7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99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C399B-BB47-4240-9613-43D49262C3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04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84E39-048A-6442-BCCA-D21BE5FE2A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54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0896A-7F88-E74D-B05A-9ECD2A3207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3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3D676-88F4-B142-B79D-D7FDACBC03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1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F083C-2D54-2548-8F19-FE953B84E8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07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33400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hlink"/>
                </a:solidFill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hlink"/>
                </a:solidFill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hlink"/>
                </a:solidFill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541E168D-6DEF-3E45-8EB8-942DD18274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29" r:id="rId1"/>
    <p:sldLayoutId id="2147485308" r:id="rId2"/>
    <p:sldLayoutId id="2147485309" r:id="rId3"/>
    <p:sldLayoutId id="2147485310" r:id="rId4"/>
    <p:sldLayoutId id="2147485311" r:id="rId5"/>
    <p:sldLayoutId id="2147485312" r:id="rId6"/>
    <p:sldLayoutId id="2147485313" r:id="rId7"/>
    <p:sldLayoutId id="2147485314" r:id="rId8"/>
    <p:sldLayoutId id="2147485315" r:id="rId9"/>
    <p:sldLayoutId id="2147485316" r:id="rId10"/>
    <p:sldLayoutId id="214748531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000">
          <a:solidFill>
            <a:schemeClr val="bg2"/>
          </a:solidFill>
          <a:latin typeface="Times New Roman" pitchFamily="18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000">
          <a:solidFill>
            <a:schemeClr val="bg2"/>
          </a:solidFill>
          <a:latin typeface="Times New Roman" pitchFamily="18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000">
          <a:solidFill>
            <a:schemeClr val="bg2"/>
          </a:solidFill>
          <a:latin typeface="Times New Roman" pitchFamily="18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000">
          <a:solidFill>
            <a:schemeClr val="bg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000">
          <a:solidFill>
            <a:schemeClr val="bg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000">
          <a:solidFill>
            <a:schemeClr val="bg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000">
          <a:solidFill>
            <a:schemeClr val="bg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000">
          <a:solidFill>
            <a:schemeClr val="bg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2"/>
        <a:buChar char="Ø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18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8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8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1014C22-D3FA-4642-829F-2757B640F4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8" r:id="rId1"/>
    <p:sldLayoutId id="2147485319" r:id="rId2"/>
    <p:sldLayoutId id="2147485320" r:id="rId3"/>
    <p:sldLayoutId id="2147485321" r:id="rId4"/>
    <p:sldLayoutId id="2147485322" r:id="rId5"/>
    <p:sldLayoutId id="2147485323" r:id="rId6"/>
    <p:sldLayoutId id="2147485324" r:id="rId7"/>
    <p:sldLayoutId id="2147485325" r:id="rId8"/>
    <p:sldLayoutId id="2147485326" r:id="rId9"/>
    <p:sldLayoutId id="2147485327" r:id="rId10"/>
    <p:sldLayoutId id="21474853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 txBox="1">
            <a:spLocks/>
          </p:cNvSpPr>
          <p:nvPr/>
        </p:nvSpPr>
        <p:spPr bwMode="auto">
          <a:xfrm rot="21447745">
            <a:off x="482294" y="315625"/>
            <a:ext cx="7401990" cy="1297465"/>
          </a:xfrm>
          <a:prstGeom prst="rect">
            <a:avLst/>
          </a:prstGeom>
          <a:solidFill>
            <a:srgbClr val="F2D4FF">
              <a:alpha val="87000"/>
            </a:srgbClr>
          </a:solidFill>
          <a:ln>
            <a:noFill/>
          </a:ln>
        </p:spPr>
        <p:txBody>
          <a:bodyPr anchor="ctr"/>
          <a:lstStyle>
            <a:lvl1pPr defTabSz="457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CN" sz="4800" dirty="0" smtClean="0">
                <a:solidFill>
                  <a:srgbClr val="010000"/>
                </a:solidFill>
                <a:latin typeface="Calibri" charset="0"/>
              </a:rPr>
              <a:t>CS109 Review</a:t>
            </a:r>
            <a:endParaRPr lang="en-US" altLang="zh-CN" sz="4800" dirty="0" smtClean="0">
              <a:solidFill>
                <a:srgbClr val="010000"/>
              </a:solidFill>
              <a:latin typeface="Calibri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419600" y="5105400"/>
            <a:ext cx="4151313" cy="1360488"/>
          </a:xfrm>
          <a:prstGeom prst="rect">
            <a:avLst/>
          </a:prstGeom>
          <a:solidFill>
            <a:schemeClr val="accent1">
              <a:alpha val="88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defRPr/>
            </a:pPr>
            <a:r>
              <a:rPr lang="en-US" sz="3200" dirty="0">
                <a:solidFill>
                  <a:srgbClr val="010000"/>
                </a:solidFill>
                <a:latin typeface="Arial" charset="0"/>
                <a:ea typeface="Arial" charset="0"/>
                <a:cs typeface="Arial" charset="0"/>
              </a:rPr>
              <a:t>CS 109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3200" dirty="0">
                <a:solidFill>
                  <a:srgbClr val="010000"/>
                </a:solidFill>
                <a:latin typeface="Arial" charset="0"/>
                <a:ea typeface="Arial" charset="0"/>
                <a:cs typeface="Arial" charset="0"/>
              </a:rPr>
              <a:t>Lecture </a:t>
            </a:r>
            <a:r>
              <a:rPr lang="en-US" sz="3200" dirty="0">
                <a:solidFill>
                  <a:srgbClr val="01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 dirty="0" smtClean="0">
                <a:solidFill>
                  <a:srgbClr val="010000"/>
                </a:solidFill>
                <a:latin typeface="Arial" charset="0"/>
                <a:ea typeface="Arial" charset="0"/>
                <a:cs typeface="Arial" charset="0"/>
              </a:rPr>
              <a:t>7</a:t>
            </a:r>
            <a:endParaRPr lang="en-US" sz="3200" dirty="0">
              <a:solidFill>
                <a:srgbClr val="01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85000"/>
              </a:lnSpc>
              <a:defRPr/>
            </a:pPr>
            <a:r>
              <a:rPr lang="en-US" sz="3200" dirty="0" smtClean="0">
                <a:solidFill>
                  <a:srgbClr val="010000"/>
                </a:solidFill>
                <a:latin typeface="Arial" charset="0"/>
                <a:ea typeface="Arial" charset="0"/>
                <a:cs typeface="Arial" charset="0"/>
              </a:rPr>
              <a:t>May </a:t>
            </a:r>
            <a:r>
              <a:rPr lang="en-US" sz="3200" dirty="0" smtClean="0">
                <a:solidFill>
                  <a:srgbClr val="010000"/>
                </a:solidFill>
                <a:latin typeface="Arial" charset="0"/>
                <a:ea typeface="Arial" charset="0"/>
                <a:cs typeface="Arial" charset="0"/>
              </a:rPr>
              <a:t>26th</a:t>
            </a:r>
            <a:r>
              <a:rPr lang="en-US" sz="3200" dirty="0" smtClean="0">
                <a:solidFill>
                  <a:srgbClr val="010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3200" dirty="0">
                <a:solidFill>
                  <a:srgbClr val="010000"/>
                </a:solidFill>
                <a:latin typeface="Arial" charset="0"/>
                <a:ea typeface="Arial" charset="0"/>
                <a:cs typeface="Arial" charset="0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951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ic (Standard)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000000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neric (Standard)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eneric (Standard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(Standard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(Standard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(Standard) 4">
        <a:dk1>
          <a:srgbClr val="3366FF"/>
        </a:dk1>
        <a:lt1>
          <a:srgbClr val="FFFFFF"/>
        </a:lt1>
        <a:dk2>
          <a:srgbClr val="0000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2A56DA"/>
        </a:accent4>
        <a:accent5>
          <a:srgbClr val="E2F4FF"/>
        </a:accent5>
        <a:accent6>
          <a:srgbClr val="E7E7B9"/>
        </a:accent6>
        <a:hlink>
          <a:srgbClr val="FFCC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(Standard) 5">
        <a:dk1>
          <a:srgbClr val="3366FF"/>
        </a:dk1>
        <a:lt1>
          <a:srgbClr val="FFFFFF"/>
        </a:lt1>
        <a:dk2>
          <a:srgbClr val="000099"/>
        </a:dk2>
        <a:lt2>
          <a:srgbClr val="010000"/>
        </a:lt2>
        <a:accent1>
          <a:srgbClr val="FFFF99"/>
        </a:accent1>
        <a:accent2>
          <a:srgbClr val="FFFFCC"/>
        </a:accent2>
        <a:accent3>
          <a:srgbClr val="FFFFFF"/>
        </a:accent3>
        <a:accent4>
          <a:srgbClr val="2A56DA"/>
        </a:accent4>
        <a:accent5>
          <a:srgbClr val="FFFFCA"/>
        </a:accent5>
        <a:accent6>
          <a:srgbClr val="E7E7B9"/>
        </a:accent6>
        <a:hlink>
          <a:srgbClr val="FFCC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12471</TotalTime>
  <Words>10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Calibri</vt:lpstr>
      <vt:lpstr>ＭＳ Ｐゴシック</vt:lpstr>
      <vt:lpstr>Arial</vt:lpstr>
      <vt:lpstr>Courier New</vt:lpstr>
      <vt:lpstr>Helvetica</vt:lpstr>
      <vt:lpstr>Monotype Sorts</vt:lpstr>
      <vt:lpstr>Times</vt:lpstr>
      <vt:lpstr>Times New Roman</vt:lpstr>
      <vt:lpstr>Wingdings</vt:lpstr>
      <vt:lpstr>Generic (Standard)</vt:lpstr>
      <vt:lpstr>Custom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Java</dc:title>
  <dc:creator>MattNJulie</dc:creator>
  <cp:lastModifiedBy>Chris James Piech</cp:lastModifiedBy>
  <cp:revision>6920</cp:revision>
  <cp:lastPrinted>2016-05-04T19:35:02Z</cp:lastPrinted>
  <dcterms:created xsi:type="dcterms:W3CDTF">1998-09-02T00:01:18Z</dcterms:created>
  <dcterms:modified xsi:type="dcterms:W3CDTF">2016-05-27T01:16:44Z</dcterms:modified>
</cp:coreProperties>
</file>