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9" r:id="rId3"/>
    <p:sldId id="260" r:id="rId4"/>
    <p:sldId id="257" r:id="rId5"/>
    <p:sldId id="261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02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9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1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D2202-4B31-8674-D32B-1139A5AC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Smart</a:t>
            </a:r>
            <a:r>
              <a:rPr lang="ro-RO" sz="8000"/>
              <a:t>W</a:t>
            </a:r>
            <a:r>
              <a:rPr lang="en-US" sz="8000"/>
              <a:t>ash</a:t>
            </a:r>
            <a:endParaRPr lang="en-GB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B469C-14BD-B69B-3265-21A7FB51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170" y="4845873"/>
            <a:ext cx="10191325" cy="7607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Solu</a:t>
            </a:r>
            <a:r>
              <a:rPr lang="ro-RO" sz="2400">
                <a:solidFill>
                  <a:schemeClr val="bg2"/>
                </a:solidFill>
              </a:rPr>
              <a:t>ție inteligentă pentru gestionarea spălătoriilor din campusul universitar UniTBv</a:t>
            </a:r>
            <a:endParaRPr lang="en-GB" sz="2400">
              <a:solidFill>
                <a:schemeClr val="bg2"/>
              </a:solidFill>
            </a:endParaRPr>
          </a:p>
          <a:p>
            <a:pPr algn="ctr"/>
            <a:endParaRPr lang="en-US" sz="2400">
              <a:solidFill>
                <a:schemeClr val="bg2"/>
              </a:solidFill>
            </a:endParaRP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6D7B9-EFD4-EEC2-D2B3-5C22BE84B52F}"/>
              </a:ext>
            </a:extLst>
          </p:cNvPr>
          <p:cNvSpPr txBox="1"/>
          <p:nvPr/>
        </p:nvSpPr>
        <p:spPr>
          <a:xfrm>
            <a:off x="109268" y="100351"/>
            <a:ext cx="9273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>
                <a:latin typeface="+mj-lt"/>
                <a:ea typeface="+mj-ea"/>
                <a:cs typeface="+mj-cs"/>
              </a:rPr>
              <a:t>Autor: Botezatu Emil</a:t>
            </a:r>
          </a:p>
          <a:p>
            <a:r>
              <a:rPr lang="en-US" sz="1400" cap="all">
                <a:latin typeface="+mj-lt"/>
                <a:ea typeface="+mj-ea"/>
                <a:cs typeface="+mj-cs"/>
              </a:rPr>
              <a:t>Coordonator: Lect. Dr. Anca Vasilescu</a:t>
            </a:r>
            <a:endParaRPr lang="en-GB" sz="1400" cap="all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65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CF01-E2F8-F7B5-9363-45EE7DFE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INTRODUCERE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05EE-88FF-7C4B-92F2-4C0907EE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/>
              <a:t>În contextul universitar, era digita</a:t>
            </a:r>
            <a:r>
              <a:rPr lang="ro-RO"/>
              <a:t>lă</a:t>
            </a:r>
            <a:r>
              <a:rPr lang="en-GB"/>
              <a:t>  a deschis noi orizonturi pentru înv</a:t>
            </a:r>
            <a:r>
              <a:rPr lang="ro-RO"/>
              <a:t>ăț</a:t>
            </a:r>
            <a:r>
              <a:rPr lang="en-GB"/>
              <a:t>are</a:t>
            </a:r>
            <a:r>
              <a:rPr lang="ro-RO"/>
              <a:t> ș</a:t>
            </a:r>
            <a:r>
              <a:rPr lang="en-GB"/>
              <a:t>i </a:t>
            </a:r>
            <a:r>
              <a:rPr lang="ro-RO"/>
              <a:t>a </a:t>
            </a:r>
            <a:r>
              <a:rPr lang="en-GB"/>
              <a:t>îmbun</a:t>
            </a:r>
            <a:r>
              <a:rPr lang="ro-RO"/>
              <a:t>ă</a:t>
            </a:r>
            <a:r>
              <a:rPr lang="en-GB"/>
              <a:t>t</a:t>
            </a:r>
            <a:r>
              <a:rPr lang="ro-RO"/>
              <a:t>ăț</a:t>
            </a:r>
            <a:r>
              <a:rPr lang="en-GB"/>
              <a:t>it experien</a:t>
            </a:r>
            <a:r>
              <a:rPr lang="ro-RO"/>
              <a:t>ț</a:t>
            </a:r>
            <a:r>
              <a:rPr lang="en-GB"/>
              <a:t>a studen</a:t>
            </a:r>
            <a:r>
              <a:rPr lang="ro-RO"/>
              <a:t>ți</a:t>
            </a:r>
            <a:r>
              <a:rPr lang="en-GB"/>
              <a:t>ilor din campus</a:t>
            </a:r>
            <a:endParaRPr lang="ro-RO"/>
          </a:p>
          <a:p>
            <a:pPr marL="0" indent="0" algn="l">
              <a:buNone/>
            </a:pPr>
            <a:endParaRPr lang="ro-RO"/>
          </a:p>
          <a:p>
            <a:r>
              <a:rPr lang="en-GB"/>
              <a:t>Cu toate acestea, exist</a:t>
            </a:r>
            <a:r>
              <a:rPr lang="ro-RO"/>
              <a:t>ă </a:t>
            </a:r>
            <a:r>
              <a:rPr lang="en-GB"/>
              <a:t>înc</a:t>
            </a:r>
            <a:r>
              <a:rPr lang="ro-RO"/>
              <a:t>ă</a:t>
            </a:r>
            <a:r>
              <a:rPr lang="en-GB"/>
              <a:t> domenii</a:t>
            </a:r>
            <a:r>
              <a:rPr lang="ro-RO"/>
              <a:t> </a:t>
            </a:r>
            <a:r>
              <a:rPr lang="fr-FR"/>
              <a:t>ale vie</a:t>
            </a:r>
            <a:r>
              <a:rPr lang="ro-RO"/>
              <a:t>ț</a:t>
            </a:r>
            <a:r>
              <a:rPr lang="fr-FR"/>
              <a:t>ii </a:t>
            </a:r>
            <a:r>
              <a:rPr lang="ro-RO"/>
              <a:t>d</a:t>
            </a:r>
            <a:r>
              <a:rPr lang="fr-FR"/>
              <a:t>e campus care pot</a:t>
            </a:r>
            <a:r>
              <a:rPr lang="ro-RO"/>
              <a:t> fi</a:t>
            </a:r>
            <a:r>
              <a:rPr lang="fr-FR"/>
              <a:t>  îmbun</a:t>
            </a:r>
            <a:r>
              <a:rPr lang="ro-RO"/>
              <a:t>ă</a:t>
            </a:r>
            <a:r>
              <a:rPr lang="fr-FR"/>
              <a:t>t</a:t>
            </a:r>
            <a:r>
              <a:rPr lang="ro-RO"/>
              <a:t>ăț</a:t>
            </a:r>
            <a:r>
              <a:rPr lang="fr-FR"/>
              <a:t>ite prin tehnologie. Unul dintre</a:t>
            </a:r>
            <a:r>
              <a:rPr lang="ro-RO"/>
              <a:t> </a:t>
            </a:r>
            <a:r>
              <a:rPr lang="en-GB"/>
              <a:t>acestea este gestionarea sp</a:t>
            </a:r>
            <a:r>
              <a:rPr lang="ro-RO"/>
              <a:t>ă</a:t>
            </a:r>
            <a:r>
              <a:rPr lang="en-GB"/>
              <a:t>l</a:t>
            </a:r>
            <a:r>
              <a:rPr lang="ro-RO"/>
              <a:t>ă</a:t>
            </a:r>
            <a:r>
              <a:rPr lang="en-GB"/>
              <a:t>toriilor</a:t>
            </a:r>
            <a:endParaRPr lang="ro-RO"/>
          </a:p>
          <a:p>
            <a:endParaRPr lang="ro-RO"/>
          </a:p>
          <a:p>
            <a:pPr algn="l"/>
            <a:r>
              <a:rPr lang="pt-BR"/>
              <a:t>Procesul de rezervare </a:t>
            </a:r>
            <a:r>
              <a:rPr lang="ro-RO"/>
              <a:t>ș</a:t>
            </a:r>
            <a:r>
              <a:rPr lang="pt-BR"/>
              <a:t>i utilizarea ma</a:t>
            </a:r>
            <a:r>
              <a:rPr lang="ro-RO"/>
              <a:t>ș</a:t>
            </a:r>
            <a:r>
              <a:rPr lang="pt-BR"/>
              <a:t>inilor de sp</a:t>
            </a:r>
            <a:r>
              <a:rPr lang="ro-RO"/>
              <a:t>ă</a:t>
            </a:r>
            <a:r>
              <a:rPr lang="pt-BR"/>
              <a:t>lat poate</a:t>
            </a:r>
            <a:r>
              <a:rPr lang="ro-RO"/>
              <a:t> fi</a:t>
            </a:r>
            <a:r>
              <a:rPr lang="pt-BR"/>
              <a:t>  adesea ine</a:t>
            </a:r>
            <a:r>
              <a:rPr lang="ro-RO"/>
              <a:t>fic</a:t>
            </a:r>
            <a:r>
              <a:rPr lang="pt-BR"/>
              <a:t>ient, inconvenabil </a:t>
            </a:r>
            <a:r>
              <a:rPr lang="ro-RO"/>
              <a:t>ș</a:t>
            </a:r>
            <a:r>
              <a:rPr lang="pt-BR"/>
              <a:t>i departe</a:t>
            </a:r>
            <a:r>
              <a:rPr lang="ro-RO"/>
              <a:t> </a:t>
            </a:r>
            <a:r>
              <a:rPr lang="en-GB"/>
              <a:t>de a </a:t>
            </a:r>
            <a:r>
              <a:rPr lang="ro-RO"/>
              <a:t>fi</a:t>
            </a:r>
            <a:r>
              <a:rPr lang="en-GB"/>
              <a:t> sustenabil din punct de vedere energetic</a:t>
            </a:r>
          </a:p>
        </p:txBody>
      </p:sp>
    </p:spTree>
    <p:extLst>
      <p:ext uri="{BB962C8B-B14F-4D97-AF65-F5344CB8AC3E}">
        <p14:creationId xmlns:p14="http://schemas.microsoft.com/office/powerpoint/2010/main" val="23910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8361-0329-54E8-FFAB-06A61F27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/>
              <a:t>DESCRIEREA PROBLEMELOR EXISTENTE</a:t>
            </a:r>
            <a:endParaRPr lang="en-GB" sz="4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8E52D4-42F2-BAEB-A9E6-95CA6696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Absen</a:t>
            </a:r>
            <a:r>
              <a:rPr lang="ro-RO"/>
              <a:t>ț</a:t>
            </a:r>
            <a:r>
              <a:rPr lang="en-GB"/>
              <a:t>a un</a:t>
            </a:r>
            <a:r>
              <a:rPr lang="ro-RO"/>
              <a:t>ei aplicații software care să gestioneze spălătoriile universității</a:t>
            </a:r>
          </a:p>
          <a:p>
            <a:r>
              <a:rPr lang="it-IT"/>
              <a:t>Necesitatea prezen</a:t>
            </a:r>
            <a:r>
              <a:rPr lang="ro-RO"/>
              <a:t>ț</a:t>
            </a:r>
            <a:r>
              <a:rPr lang="it-IT"/>
              <a:t>ei </a:t>
            </a:r>
            <a:r>
              <a:rPr lang="ro-RO"/>
              <a:t>fizice pentru stabilirea unei rezervări</a:t>
            </a:r>
          </a:p>
          <a:p>
            <a:r>
              <a:rPr lang="pt-BR"/>
              <a:t>Lipsa unui sistem de noti</a:t>
            </a:r>
            <a:r>
              <a:rPr lang="ro-RO"/>
              <a:t>ficări</a:t>
            </a:r>
          </a:p>
          <a:p>
            <a:r>
              <a:rPr lang="en-GB"/>
              <a:t>Lipsa unui sistem de control al accesului</a:t>
            </a:r>
            <a:endParaRPr lang="ro-RO"/>
          </a:p>
          <a:p>
            <a:r>
              <a:rPr lang="ro-RO"/>
              <a:t>Inexistența posibilității de anulare a rezervărilor</a:t>
            </a:r>
          </a:p>
          <a:p>
            <a:r>
              <a:rPr lang="ro-RO"/>
              <a:t>Absența unei cozi de priorități în cazul anulării rezervărilor</a:t>
            </a:r>
          </a:p>
          <a:p>
            <a:r>
              <a:rPr lang="ro-RO"/>
              <a:t>Absența mijloacelor de comunicare între studenți</a:t>
            </a:r>
          </a:p>
          <a:p>
            <a:endParaRPr lang="ro-RO" sz="1800">
              <a:latin typeface="F62"/>
            </a:endParaRPr>
          </a:p>
          <a:p>
            <a:endParaRPr lang="ro-RO" i="0" u="none" strike="noStrike" baseline="0">
              <a:latin typeface="F62"/>
            </a:endParaRPr>
          </a:p>
        </p:txBody>
      </p:sp>
    </p:spTree>
    <p:extLst>
      <p:ext uri="{BB962C8B-B14F-4D97-AF65-F5344CB8AC3E}">
        <p14:creationId xmlns:p14="http://schemas.microsoft.com/office/powerpoint/2010/main" val="16207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2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34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3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38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40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42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056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D5D2-85A8-80D0-4B6A-89DAE3B43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720" y="570703"/>
            <a:ext cx="8257115" cy="57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9590-4836-662D-D5D2-ED14FBC9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/>
              <a:t>SOLUȚIA PROPUSĂ </a:t>
            </a:r>
            <a:br>
              <a:rPr lang="ro-RO" sz="4000"/>
            </a:br>
            <a:r>
              <a:rPr lang="ro-RO" sz="4000"/>
              <a:t>		APLICAȚIA SMARTWASH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2D46-2D72-5E89-C6FB-027D6FE8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o-RO"/>
              <a:t>U</a:t>
            </a:r>
            <a:r>
              <a:rPr lang="en-GB"/>
              <a:t>tilizarea</a:t>
            </a:r>
            <a:r>
              <a:rPr lang="ro-RO"/>
              <a:t> </a:t>
            </a:r>
            <a:r>
              <a:rPr lang="en-GB"/>
              <a:t>unei prize inteligente</a:t>
            </a:r>
            <a:endParaRPr lang="ro-RO"/>
          </a:p>
          <a:p>
            <a:pPr algn="l"/>
            <a:r>
              <a:rPr lang="ro-RO"/>
              <a:t>C</a:t>
            </a:r>
            <a:r>
              <a:rPr lang="en-GB"/>
              <a:t>ontrolul accesului la</a:t>
            </a:r>
            <a:r>
              <a:rPr lang="ro-RO"/>
              <a:t> </a:t>
            </a:r>
            <a:r>
              <a:rPr lang="pt-BR"/>
              <a:t>priza inteligent</a:t>
            </a:r>
            <a:r>
              <a:rPr lang="ro-RO"/>
              <a:t>ă a</a:t>
            </a:r>
            <a:r>
              <a:rPr lang="pt-BR"/>
              <a:t> ma</a:t>
            </a:r>
            <a:r>
              <a:rPr lang="ro-RO"/>
              <a:t>ș</a:t>
            </a:r>
            <a:r>
              <a:rPr lang="pt-BR"/>
              <a:t>inii</a:t>
            </a:r>
            <a:r>
              <a:rPr lang="ro-RO"/>
              <a:t> prin coduri QR</a:t>
            </a:r>
          </a:p>
          <a:p>
            <a:pPr algn="l"/>
            <a:r>
              <a:rPr lang="ro-RO"/>
              <a:t>Primirea de notificări în aplicație, în timp real, direct pe telefon</a:t>
            </a:r>
          </a:p>
          <a:p>
            <a:pPr algn="l"/>
            <a:r>
              <a:rPr lang="ro-RO"/>
              <a:t>Încurajarea comunicării între studenți printr-un chat integrat în aplicație</a:t>
            </a:r>
          </a:p>
          <a:p>
            <a:pPr algn="l"/>
            <a:r>
              <a:rPr lang="ro-RO"/>
              <a:t>Existența unei ,,rezervări flexibil</a:t>
            </a:r>
            <a:r>
              <a:rPr lang="en-150"/>
              <a:t>e” pentru reprogramarea studen</a:t>
            </a:r>
            <a:r>
              <a:rPr lang="ro-RO"/>
              <a:t>ților mai devreme</a:t>
            </a:r>
          </a:p>
          <a:p>
            <a:pPr algn="l"/>
            <a:r>
              <a:rPr lang="ro-RO"/>
              <a:t>Job-uri automatizate care curăță ,,rezervările fantomă</a:t>
            </a:r>
            <a:r>
              <a:rPr lang="en-150"/>
              <a:t>”</a:t>
            </a:r>
          </a:p>
          <a:p>
            <a:pPr algn="l"/>
            <a:r>
              <a:rPr lang="en-150"/>
              <a:t>Vizualizarea st</a:t>
            </a:r>
            <a:r>
              <a:rPr lang="ro-RO"/>
              <a:t>ărilor mașinilor de spălat (FREE, BUSY, NOT OPENED)</a:t>
            </a:r>
          </a:p>
          <a:p>
            <a:pPr algn="l"/>
            <a:endParaRPr lang="ro-RO" sz="1800">
              <a:latin typeface="F34"/>
            </a:endParaRPr>
          </a:p>
          <a:p>
            <a:pPr algn="l"/>
            <a:endParaRPr lang="ro-RO" sz="1800" b="0" i="0" u="none" strike="noStrike" baseline="0">
              <a:latin typeface="F34"/>
            </a:endParaRP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4" descr="Camera lens close up">
            <a:extLst>
              <a:ext uri="{FF2B5EF4-FFF2-40B4-BE49-F238E27FC236}">
                <a16:creationId xmlns:a16="http://schemas.microsoft.com/office/drawing/2014/main" id="{CCC780ED-3EEA-CF2E-2BE6-A4C6DC6ACC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F1C8D-4C5C-DDFA-5C2A-24AC476B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27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1475</TotalTime>
  <Words>269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F34</vt:lpstr>
      <vt:lpstr>F62</vt:lpstr>
      <vt:lpstr>Wingdings 3</vt:lpstr>
      <vt:lpstr>Ion</vt:lpstr>
      <vt:lpstr>SmartWash</vt:lpstr>
      <vt:lpstr>INTRODUCERE</vt:lpstr>
      <vt:lpstr>DESCRIEREA PROBLEMELOR EXISTENTE</vt:lpstr>
      <vt:lpstr>PowerPoint Presentation</vt:lpstr>
      <vt:lpstr>SOLUȚIA PROPUSĂ    APLICAȚIA SMARTWASH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SmartWash</dc:title>
  <dc:creator>Botezatu A. Emil</dc:creator>
  <cp:lastModifiedBy>Botezatu A. Emil</cp:lastModifiedBy>
  <cp:revision>6</cp:revision>
  <dcterms:created xsi:type="dcterms:W3CDTF">2023-06-26T18:37:02Z</dcterms:created>
  <dcterms:modified xsi:type="dcterms:W3CDTF">2023-06-29T09:28:32Z</dcterms:modified>
</cp:coreProperties>
</file>